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 id="2147483671" r:id="rId4"/>
    <p:sldMasterId id="2147483683" r:id="rId5"/>
    <p:sldMasterId id="2147483695" r:id="rId6"/>
  </p:sldMasterIdLst>
  <p:notesMasterIdLst>
    <p:notesMasterId r:id="rId11"/>
  </p:notesMasterIdLst>
  <p:handoutMasterIdLst>
    <p:handoutMasterId r:id="rId61"/>
  </p:handoutMasterIdLst>
  <p:sldIdLst>
    <p:sldId id="256" r:id="rId7"/>
    <p:sldId id="292" r:id="rId8"/>
    <p:sldId id="277" r:id="rId9"/>
    <p:sldId id="1972" r:id="rId10"/>
    <p:sldId id="1530" r:id="rId12"/>
    <p:sldId id="1534" r:id="rId13"/>
    <p:sldId id="418" r:id="rId14"/>
    <p:sldId id="724" r:id="rId15"/>
    <p:sldId id="1968" r:id="rId16"/>
    <p:sldId id="1536" r:id="rId17"/>
    <p:sldId id="970" r:id="rId18"/>
    <p:sldId id="971" r:id="rId19"/>
    <p:sldId id="1356" r:id="rId20"/>
    <p:sldId id="1358" r:id="rId21"/>
    <p:sldId id="1360" r:id="rId22"/>
    <p:sldId id="1359" r:id="rId23"/>
    <p:sldId id="1556" r:id="rId24"/>
    <p:sldId id="1557" r:id="rId25"/>
    <p:sldId id="1899" r:id="rId26"/>
    <p:sldId id="919" r:id="rId27"/>
    <p:sldId id="1554" r:id="rId28"/>
    <p:sldId id="1540" r:id="rId29"/>
    <p:sldId id="920" r:id="rId30"/>
    <p:sldId id="1541" r:id="rId31"/>
    <p:sldId id="1542" r:id="rId32"/>
    <p:sldId id="1544" r:id="rId33"/>
    <p:sldId id="1545" r:id="rId34"/>
    <p:sldId id="1548" r:id="rId35"/>
    <p:sldId id="1549" r:id="rId36"/>
    <p:sldId id="1546" r:id="rId37"/>
    <p:sldId id="1547" r:id="rId38"/>
    <p:sldId id="1551" r:id="rId39"/>
    <p:sldId id="1550" r:id="rId40"/>
    <p:sldId id="1711" r:id="rId41"/>
    <p:sldId id="1563" r:id="rId42"/>
    <p:sldId id="1566" r:id="rId43"/>
    <p:sldId id="1567" r:id="rId44"/>
    <p:sldId id="1569" r:id="rId45"/>
    <p:sldId id="1969" r:id="rId46"/>
    <p:sldId id="566" r:id="rId47"/>
    <p:sldId id="567" r:id="rId48"/>
    <p:sldId id="1582" r:id="rId49"/>
    <p:sldId id="1589" r:id="rId50"/>
    <p:sldId id="1768" r:id="rId51"/>
    <p:sldId id="1590" r:id="rId52"/>
    <p:sldId id="1591" r:id="rId53"/>
    <p:sldId id="570" r:id="rId54"/>
    <p:sldId id="578" r:id="rId55"/>
    <p:sldId id="1593" r:id="rId56"/>
    <p:sldId id="1769" r:id="rId57"/>
    <p:sldId id="1701" r:id="rId58"/>
    <p:sldId id="620" r:id="rId59"/>
    <p:sldId id="1970" r:id="rId60"/>
  </p:sldIdLst>
  <p:sldSz cx="12195175" cy="6858000"/>
  <p:notesSz cx="6858000" cy="9144000"/>
  <p:custDataLst>
    <p:tags r:id="rId6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90" userDrawn="1">
          <p15:clr>
            <a:srgbClr val="A4A3A4"/>
          </p15:clr>
        </p15:guide>
        <p15:guide id="2" pos="505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4C0B"/>
    <a:srgbClr val="FFD2C9"/>
    <a:srgbClr val="FCCDCD"/>
    <a:srgbClr val="E4E4E4"/>
    <a:srgbClr val="2DB2A4"/>
    <a:srgbClr val="F47908"/>
    <a:srgbClr val="7F7F7F"/>
    <a:srgbClr val="EACAA7"/>
    <a:srgbClr val="0E647C"/>
    <a:srgbClr val="91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98" autoAdjust="0"/>
    <p:restoredTop sz="95401" autoAdjust="0"/>
  </p:normalViewPr>
  <p:slideViewPr>
    <p:cSldViewPr showGuides="1">
      <p:cViewPr varScale="1">
        <p:scale>
          <a:sx n="71" d="100"/>
          <a:sy n="71" d="100"/>
        </p:scale>
        <p:origin x="-552" y="-96"/>
      </p:cViewPr>
      <p:guideLst>
        <p:guide orient="horz" pos="2290"/>
        <p:guide pos="5057"/>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5" Type="http://schemas.openxmlformats.org/officeDocument/2006/relationships/tags" Target="tags/tag856.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handoutMaster" Target="handoutMasters/handoutMaster1.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notesMaster" Target="notesMasters/notesMaster1.xml"/><Relationship Id="rId10" Type="http://schemas.openxmlformats.org/officeDocument/2006/relationships/slide" Target="slides/slide4.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cs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微软雅黑" panose="020B0503020204020204" charset="-122"/>
              </a:rPr>
            </a:fld>
            <a:endParaRPr lang="zh-CN" altLang="en-US">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cs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微软雅黑" panose="020B0503020204020204" charset="-122"/>
              </a:rPr>
            </a:fld>
            <a:endParaRPr lang="zh-CN" altLang="en-US">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cs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cs typeface="微软雅黑" panose="020B0503020204020204" charset="-122"/>
              </a:defRPr>
            </a:lvl1pPr>
          </a:lstStyle>
          <a:p>
            <a:fld id="{BD79F697-7B3E-4B61-BA36-BBED2B79610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cs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cs typeface="微软雅黑" panose="020B0503020204020204" charset="-122"/>
              </a:defRPr>
            </a:lvl1pPr>
          </a:lstStyle>
          <a:p>
            <a:fld id="{3721919F-01AF-46C7-8CD3-5043392422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0810CE-8D65-4112-8CF5-908F1086F87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人的不安全行为，物的不安全状态，管理上的缺陷，人的不安全行为导致事故的发生占</a:t>
            </a:r>
            <a:r>
              <a:rPr lang="en-US" altLang="zh-CN"/>
              <a:t>70%</a:t>
            </a:r>
            <a:r>
              <a:rPr lang="zh-CN" altLang="en-US"/>
              <a:t>以上</a:t>
            </a:r>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插入那一刻我选择了视而不见视频</a:t>
            </a:r>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举例说明</a:t>
            </a:r>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百错图，图中有</a:t>
            </a:r>
            <a:r>
              <a:rPr lang="en-US" altLang="zh-CN">
                <a:sym typeface="+mn-ea"/>
              </a:rPr>
              <a:t>100</a:t>
            </a:r>
            <a:r>
              <a:rPr lang="zh-CN" altLang="en-US">
                <a:sym typeface="+mn-ea"/>
              </a:rPr>
              <a:t>处错误，风险涉及我们衣食住行的每一方面，像我们交通安全、生产安全以及我们日益关注的环境安全与食品安全。</a:t>
            </a:r>
            <a:endParaRPr lang="zh-CN" altLang="en-US"/>
          </a:p>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0810CE-8D65-4112-8CF5-908F1086F87F}"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1、初起阶段：一般固体物质燃烧时，10-15分钟内，火灾的面积不大，烟和气体的流动速度比较缓慢，辐射热较低，火势向周围发展蔓延比较慢，燃烧一般还没有突破房屋建筑外壳。</a:t>
            </a:r>
            <a:endParaRPr lang="zh-CN" altLang="en-US" dirty="0"/>
          </a:p>
          <a:p>
            <a:r>
              <a:rPr lang="zh-CN" altLang="en-US" dirty="0"/>
              <a:t>2、发展阶段：燃烧强度增大、温度升高、气体对流增强、燃烧速度加快、燃烧面积扩大，为控制火势发展和扑灭火灾，需一定灭火力量才能有效扑灭。</a:t>
            </a:r>
            <a:endParaRPr lang="zh-CN" altLang="en-US" dirty="0"/>
          </a:p>
          <a:p>
            <a:r>
              <a:rPr lang="zh-CN" altLang="en-US" dirty="0"/>
              <a:t>3、猛烈阶段：燃烧发展达到高潮，燃烧温度最高，辐射热最强，燃烧物质分解出大量的燃烧产物，温度和气体对流达到最高限度，建筑材料和结构的强度受到破坏，使其发生变形或倒塌。</a:t>
            </a:r>
            <a:endParaRPr lang="zh-CN" altLang="en-US" dirty="0"/>
          </a:p>
          <a:p>
            <a:r>
              <a:rPr lang="zh-CN" altLang="en-US" dirty="0"/>
              <a:t>4、衰减阶段：随着可燃物燃烧殆尽或者燃烧氧气不足或者灭火措施（洒水或者化学灭火）的作用，火势开始衰减。</a:t>
            </a:r>
            <a:endParaRPr lang="zh-CN" altLang="en-US" dirty="0"/>
          </a:p>
          <a:p>
            <a:r>
              <a:rPr lang="zh-CN" altLang="en-US" dirty="0"/>
              <a:t>5、熄灭：当可燃物烧完或者燃烧场地氧气不足或者灭火工作起效，火势最终熄灭。</a:t>
            </a:r>
            <a:endParaRPr lang="zh-CN" altLang="en-US" dirty="0"/>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1941年美国的海因里希统计了55万件机械事故，其中死亡、重伤事故1666件，轻伤48334件，其余则为无伤害事故。</a:t>
            </a:r>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90000"/>
              </a:lnSpc>
            </a:pPr>
            <a:r>
              <a:rPr lang="zh-CN" altLang="en-US" dirty="0">
                <a:solidFill>
                  <a:srgbClr val="66FF33"/>
                </a:solidFill>
                <a:ea typeface="仿宋_GB2312" panose="02010609030101010101" pitchFamily="49" charset="-122"/>
                <a:sym typeface="+mn-ea"/>
              </a:rPr>
              <a:t>我厂现所配备的消防器材主要类型有：</a:t>
            </a:r>
            <a:r>
              <a:rPr lang="zh-CN" altLang="en-US" u="sng" dirty="0">
                <a:solidFill>
                  <a:srgbClr val="66FF33"/>
                </a:solidFill>
                <a:ea typeface="仿宋_GB2312" panose="02010609030101010101" pitchFamily="49" charset="-122"/>
                <a:sym typeface="+mn-ea"/>
              </a:rPr>
              <a:t>消防栓</a:t>
            </a:r>
            <a:r>
              <a:rPr lang="zh-CN" altLang="en-US" dirty="0">
                <a:solidFill>
                  <a:srgbClr val="66FF33"/>
                </a:solidFill>
                <a:ea typeface="仿宋_GB2312" panose="02010609030101010101" pitchFamily="49" charset="-122"/>
                <a:sym typeface="+mn-ea"/>
              </a:rPr>
              <a:t>、</a:t>
            </a:r>
            <a:r>
              <a:rPr lang="zh-CN" altLang="en-US" u="sng" dirty="0">
                <a:solidFill>
                  <a:srgbClr val="66FF33"/>
                </a:solidFill>
                <a:ea typeface="仿宋_GB2312" panose="02010609030101010101" pitchFamily="49" charset="-122"/>
                <a:sym typeface="+mn-ea"/>
              </a:rPr>
              <a:t>干粉灭火器，</a:t>
            </a:r>
            <a:r>
              <a:rPr lang="zh-CN" altLang="en-US" dirty="0">
                <a:solidFill>
                  <a:srgbClr val="66FF33"/>
                </a:solidFill>
                <a:latin typeface="仿宋_GB2312" panose="02010609030101010101" pitchFamily="49" charset="-122"/>
                <a:ea typeface="仿宋_GB2312" panose="02010609030101010101" pitchFamily="49" charset="-122"/>
                <a:sym typeface="+mn-ea"/>
              </a:rPr>
              <a:t>灭火器的本体通常为红色，并印有灭火器的名称、型号、灭火级别（灭火类型及能力）、灭火剂以及驱动气体的种类和数量，并以文字和图形说明灭火器的使用方法。灭火器是由</a:t>
            </a:r>
            <a:r>
              <a:rPr lang="zh-CN" altLang="en-US" u="sng" dirty="0">
                <a:solidFill>
                  <a:srgbClr val="66FF33"/>
                </a:solidFill>
                <a:latin typeface="仿宋_GB2312" panose="02010609030101010101" pitchFamily="49" charset="-122"/>
                <a:ea typeface="仿宋_GB2312" panose="02010609030101010101" pitchFamily="49" charset="-122"/>
                <a:sym typeface="+mn-ea"/>
              </a:rPr>
              <a:t>筒体</a:t>
            </a:r>
            <a:r>
              <a:rPr lang="zh-CN" altLang="en-US" dirty="0">
                <a:solidFill>
                  <a:srgbClr val="66FF33"/>
                </a:solidFill>
                <a:latin typeface="仿宋_GB2312" panose="02010609030101010101" pitchFamily="49" charset="-122"/>
                <a:ea typeface="仿宋_GB2312" panose="02010609030101010101" pitchFamily="49" charset="-122"/>
                <a:sym typeface="+mn-ea"/>
              </a:rPr>
              <a:t>、</a:t>
            </a:r>
            <a:r>
              <a:rPr lang="zh-CN" altLang="en-US" u="sng" dirty="0">
                <a:solidFill>
                  <a:srgbClr val="66FF33"/>
                </a:solidFill>
                <a:latin typeface="仿宋_GB2312" panose="02010609030101010101" pitchFamily="49" charset="-122"/>
                <a:ea typeface="仿宋_GB2312" panose="02010609030101010101" pitchFamily="49" charset="-122"/>
                <a:sym typeface="+mn-ea"/>
              </a:rPr>
              <a:t>器头</a:t>
            </a:r>
            <a:r>
              <a:rPr lang="zh-CN" altLang="en-US" dirty="0">
                <a:solidFill>
                  <a:srgbClr val="66FF33"/>
                </a:solidFill>
                <a:latin typeface="仿宋_GB2312" panose="02010609030101010101" pitchFamily="49" charset="-122"/>
                <a:ea typeface="仿宋_GB2312" panose="02010609030101010101" pitchFamily="49" charset="-122"/>
                <a:sym typeface="+mn-ea"/>
              </a:rPr>
              <a:t>、</a:t>
            </a:r>
            <a:r>
              <a:rPr lang="zh-CN" altLang="en-US" u="sng" dirty="0">
                <a:solidFill>
                  <a:srgbClr val="66FF33"/>
                </a:solidFill>
                <a:latin typeface="仿宋_GB2312" panose="02010609030101010101" pitchFamily="49" charset="-122"/>
                <a:ea typeface="仿宋_GB2312" panose="02010609030101010101" pitchFamily="49" charset="-122"/>
                <a:sym typeface="+mn-ea"/>
              </a:rPr>
              <a:t>喷嘴</a:t>
            </a:r>
            <a:r>
              <a:rPr lang="zh-CN" altLang="en-US" dirty="0">
                <a:solidFill>
                  <a:srgbClr val="66FF33"/>
                </a:solidFill>
                <a:latin typeface="仿宋_GB2312" panose="02010609030101010101" pitchFamily="49" charset="-122"/>
                <a:ea typeface="仿宋_GB2312" panose="02010609030101010101" pitchFamily="49" charset="-122"/>
                <a:sym typeface="+mn-ea"/>
              </a:rPr>
              <a:t>等部件组成，借助驱动压力可将所充装的灭火剂喷出，达到灭火的目的。</a:t>
            </a:r>
            <a:endParaRPr lang="zh-CN" altLang="en-US" dirty="0">
              <a:solidFill>
                <a:srgbClr val="66FF33"/>
              </a:solidFill>
              <a:latin typeface="仿宋_GB2312" panose="02010609030101010101" pitchFamily="49" charset="-122"/>
              <a:ea typeface="仿宋_GB2312" panose="02010609030101010101" pitchFamily="49" charset="-122"/>
            </a:endParaRPr>
          </a:p>
          <a:p>
            <a:pPr>
              <a:lnSpc>
                <a:spcPct val="90000"/>
              </a:lnSpc>
            </a:pPr>
            <a:r>
              <a:rPr lang="zh-CN" altLang="en-US" dirty="0">
                <a:solidFill>
                  <a:srgbClr val="66FF33"/>
                </a:solidFill>
                <a:latin typeface="仿宋_GB2312" panose="02010609030101010101" pitchFamily="49" charset="-122"/>
                <a:ea typeface="仿宋_GB2312" panose="02010609030101010101" pitchFamily="49" charset="-122"/>
                <a:sym typeface="+mn-ea"/>
              </a:rPr>
              <a:t>灭火器由于结构简单，操作方面，轻便灵活，使用面广，是扑救初起火灾的重要消防器材。</a:t>
            </a:r>
            <a:endParaRPr lang="zh-CN" altLang="en-US"/>
          </a:p>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sym typeface="+mn-ea"/>
            </a:endParaRPr>
          </a:p>
          <a:p>
            <a:endParaRPr lang="zh-CN" altLang="en-US"/>
          </a:p>
          <a:p>
            <a:r>
              <a:rPr lang="zh-CN" altLang="en-US">
                <a:latin typeface="Arial" panose="020B0604020202020204" pitchFamily="34" charset="0"/>
                <a:ea typeface="宋体" panose="02010600030101010101" pitchFamily="2" charset="-122"/>
                <a:sym typeface="+mn-ea"/>
              </a:rPr>
              <a:t>拨</a:t>
            </a:r>
            <a:r>
              <a:rPr lang="zh-CN" altLang="en-US" b="1">
                <a:latin typeface="Arial" panose="020B0604020202020204" pitchFamily="34" charset="0"/>
                <a:ea typeface="宋体" panose="02010600030101010101" pitchFamily="2" charset="-122"/>
                <a:sym typeface="+mn-ea"/>
              </a:rPr>
              <a:t>“</a:t>
            </a:r>
            <a:r>
              <a:rPr lang="en-US" altLang="zh-CN">
                <a:latin typeface="Arial" panose="020B0604020202020204" pitchFamily="34" charset="0"/>
                <a:ea typeface="宋体" panose="02010600030101010101" pitchFamily="2" charset="-122"/>
                <a:sym typeface="+mn-ea"/>
              </a:rPr>
              <a:t>120</a:t>
            </a:r>
            <a:r>
              <a:rPr lang="en-US" altLang="zh-CN" b="1">
                <a:latin typeface="Arial" panose="020B0604020202020204" pitchFamily="34" charset="0"/>
                <a:ea typeface="宋体" panose="02010600030101010101" pitchFamily="2" charset="-122"/>
                <a:sym typeface="+mn-ea"/>
              </a:rPr>
              <a:t>”</a:t>
            </a:r>
            <a:r>
              <a:rPr lang="zh-CN" altLang="en-US">
                <a:latin typeface="Arial" panose="020B0604020202020204" pitchFamily="34" charset="0"/>
                <a:ea typeface="宋体" panose="02010600030101010101" pitchFamily="2" charset="-122"/>
                <a:sym typeface="+mn-ea"/>
              </a:rPr>
              <a:t>急救电话</a:t>
            </a:r>
            <a:r>
              <a:rPr lang="en-US" altLang="zh-CN">
                <a:latin typeface="Arial" panose="020B0604020202020204" pitchFamily="34" charset="0"/>
                <a:ea typeface="宋体" panose="02010600030101010101" pitchFamily="2" charset="-122"/>
                <a:sym typeface="+mn-ea"/>
              </a:rPr>
              <a:t>,</a:t>
            </a:r>
            <a:r>
              <a:rPr lang="zh-CN" altLang="en-US">
                <a:latin typeface="Arial" panose="020B0604020202020204" pitchFamily="34" charset="0"/>
                <a:ea typeface="宋体" panose="02010600030101010101" pitchFamily="2" charset="-122"/>
                <a:sym typeface="+mn-ea"/>
              </a:rPr>
              <a:t>打电话请求医疗急救时，要清楚告知事故企业名称、地址，目前受伤情况（伤情、部位、人数等）</a:t>
            </a:r>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一是扑灭火灾要力所能及，如果你判断火势无法控制，就要设法逃生；二是保持清醒头脑，弄清自己的位置和逃生的路线，千万不要因为慌张走错方向；三是不要为了顾及财物延误了逃生时机；四是如果火势较大，自己无法逃生，要尽量通过呼喊、灯光等方法，使救援人员知道自己的位置。</a:t>
            </a:r>
            <a:endParaRPr lang="zh-CN" altLang="en-US"/>
          </a:p>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90000"/>
              </a:lnSpc>
              <a:buNone/>
            </a:pPr>
            <a:r>
              <a:rPr lang="en-US" altLang="zh-CN">
                <a:sym typeface="+mn-ea"/>
              </a:rPr>
              <a:t>①</a:t>
            </a:r>
            <a:r>
              <a:rPr lang="zh-CN" altLang="en-US">
                <a:solidFill>
                  <a:srgbClr val="FF3300"/>
                </a:solidFill>
                <a:sym typeface="+mn-ea"/>
              </a:rPr>
              <a:t>拉闸</a:t>
            </a:r>
            <a:r>
              <a:rPr lang="en-US" altLang="zh-CN">
                <a:solidFill>
                  <a:srgbClr val="FF3300"/>
                </a:solidFill>
                <a:sym typeface="+mn-ea"/>
              </a:rPr>
              <a:t>:</a:t>
            </a:r>
            <a:r>
              <a:rPr lang="zh-CN" altLang="en-US">
                <a:sym typeface="+mn-ea"/>
              </a:rPr>
              <a:t>迅速拉下闸刀或拨出电源插头；</a:t>
            </a:r>
            <a:endParaRPr lang="zh-CN" altLang="en-US"/>
          </a:p>
          <a:p>
            <a:pPr>
              <a:lnSpc>
                <a:spcPct val="90000"/>
              </a:lnSpc>
              <a:buNone/>
            </a:pPr>
            <a:r>
              <a:rPr lang="en-US" altLang="zh-CN">
                <a:sym typeface="+mn-ea"/>
              </a:rPr>
              <a:t>②</a:t>
            </a:r>
            <a:r>
              <a:rPr lang="zh-CN" altLang="en-US">
                <a:solidFill>
                  <a:srgbClr val="FF3300"/>
                </a:solidFill>
                <a:sym typeface="+mn-ea"/>
              </a:rPr>
              <a:t>拨线</a:t>
            </a:r>
            <a:r>
              <a:rPr lang="en-US" altLang="zh-CN">
                <a:solidFill>
                  <a:srgbClr val="FF3300"/>
                </a:solidFill>
                <a:sym typeface="+mn-ea"/>
              </a:rPr>
              <a:t>:</a:t>
            </a:r>
            <a:r>
              <a:rPr lang="zh-CN" altLang="en-US">
                <a:sym typeface="+mn-ea"/>
              </a:rPr>
              <a:t>若电闸一时找不到，应使用干燥木棒将电线拨离触电者；</a:t>
            </a:r>
            <a:endParaRPr lang="zh-CN" altLang="en-US"/>
          </a:p>
          <a:p>
            <a:pPr>
              <a:lnSpc>
                <a:spcPct val="90000"/>
              </a:lnSpc>
              <a:buNone/>
            </a:pPr>
            <a:r>
              <a:rPr lang="en-US" altLang="zh-CN">
                <a:sym typeface="+mn-ea"/>
              </a:rPr>
              <a:t>③</a:t>
            </a:r>
            <a:r>
              <a:rPr lang="zh-CN" altLang="en-US">
                <a:solidFill>
                  <a:srgbClr val="FF3300"/>
                </a:solidFill>
                <a:sym typeface="+mn-ea"/>
              </a:rPr>
              <a:t>砍线</a:t>
            </a:r>
            <a:r>
              <a:rPr lang="en-US" altLang="zh-CN">
                <a:solidFill>
                  <a:srgbClr val="FF3300"/>
                </a:solidFill>
                <a:sym typeface="+mn-ea"/>
              </a:rPr>
              <a:t>:</a:t>
            </a:r>
            <a:r>
              <a:rPr lang="zh-CN" altLang="en-US">
                <a:sym typeface="+mn-ea"/>
              </a:rPr>
              <a:t>若电线被触电者抓在手里，可设法将干木板塞到其身下，使其与地面隔离。弄不清电源方向时，电线两端都要砍；</a:t>
            </a:r>
            <a:endParaRPr lang="zh-CN" altLang="en-US"/>
          </a:p>
          <a:p>
            <a:pPr>
              <a:lnSpc>
                <a:spcPct val="90000"/>
              </a:lnSpc>
              <a:buNone/>
            </a:pPr>
            <a:r>
              <a:rPr lang="en-US" altLang="zh-CN">
                <a:sym typeface="+mn-ea"/>
              </a:rPr>
              <a:t>④</a:t>
            </a:r>
            <a:r>
              <a:rPr lang="zh-CN" altLang="en-US">
                <a:solidFill>
                  <a:srgbClr val="FF3300"/>
                </a:solidFill>
                <a:sym typeface="+mn-ea"/>
              </a:rPr>
              <a:t>拽衣</a:t>
            </a:r>
            <a:r>
              <a:rPr lang="en-US" altLang="zh-CN">
                <a:solidFill>
                  <a:srgbClr val="FF3300"/>
                </a:solidFill>
                <a:sym typeface="+mn-ea"/>
              </a:rPr>
              <a:t>:</a:t>
            </a:r>
            <a:r>
              <a:rPr lang="zh-CN" altLang="en-US">
                <a:sym typeface="+mn-ea"/>
              </a:rPr>
              <a:t>若触电者的衣服是干的，且施救者穿着干燥或绝缘性好的鞋子，则可找干燥的衣物包住施救者的一只手，拉住触电者的衣服，使其脱离电源。但施救者必须注意避免触及导电物体或触电者的身体，防止意外。</a:t>
            </a:r>
            <a:endParaRPr lang="zh-CN" altLang="en-US"/>
          </a:p>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0810CE-8D65-4112-8CF5-908F1086F87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安全意识需转换为安全行为，养成良好的安全习惯才有意义</a:t>
            </a:r>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0810CE-8D65-4112-8CF5-908F1086F87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本质安全说明：如采用机械化或遥控化，采用可靠性设计，当无法消除危险时采用防护装置，安装保险装置，采用联锁或冗余装置等。如采用感应装置光栅等人员进入危险区域设备停止运行，在有伤手风险时采用设备双控开关。</a:t>
            </a:r>
            <a:endParaRPr lang="en-US" altLang="zh-CN"/>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olidFill>
                  <a:srgbClr val="0000FF"/>
                </a:solidFill>
                <a:latin typeface="微软雅黑" panose="020B0503020204020204" charset="-122"/>
                <a:ea typeface="微软雅黑" panose="020B0503020204020204" charset="-122"/>
                <a:sym typeface="+mn-ea"/>
              </a:rPr>
              <a:t>事故和未遂事故是有严格区别的，一般说来未遂事故是事故的预兆，我们在日常的安全生产中，最忌讳的就是发生伤亡事故，即人身伤害事故，因为人的损失是不可挽回的，更是无法再生</a:t>
            </a:r>
            <a:r>
              <a:rPr lang="zh-CN" altLang="en-US" dirty="0">
                <a:solidFill>
                  <a:srgbClr val="0000FF"/>
                </a:solidFill>
                <a:latin typeface="微软雅黑" panose="020B0503020204020204" charset="-122"/>
                <a:ea typeface="微软雅黑" panose="020B0503020204020204" charset="-122"/>
                <a:sym typeface="Arial" panose="020B0604020202020204" pitchFamily="34" charset="0"/>
              </a:rPr>
              <a:t>的。</a:t>
            </a:r>
            <a:endParaRPr lang="zh-CN" altLang="en-US" dirty="0">
              <a:solidFill>
                <a:srgbClr val="0000FF"/>
              </a:solidFill>
              <a:latin typeface="微软雅黑" panose="020B0503020204020204" charset="-122"/>
              <a:ea typeface="微软雅黑" panose="020B0503020204020204" charset="-122"/>
              <a:sym typeface="Arial" panose="020B0604020202020204" pitchFamily="34" charset="0"/>
            </a:endParaRPr>
          </a:p>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418" y="365125"/>
            <a:ext cx="10518338"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b="2174"/>
          <a:stretch>
            <a:fillRect/>
          </a:stretch>
        </p:blipFill>
        <p:spPr>
          <a:xfrm>
            <a:off x="0" y="0"/>
            <a:ext cx="12195175" cy="6858000"/>
          </a:xfrm>
          <a:prstGeom prst="rect">
            <a:avLst/>
          </a:prstGeom>
        </p:spPr>
      </p:pic>
      <p:sp>
        <p:nvSpPr>
          <p:cNvPr id="8" name="矩形: 圆角 7"/>
          <p:cNvSpPr/>
          <p:nvPr userDrawn="1"/>
        </p:nvSpPr>
        <p:spPr>
          <a:xfrm>
            <a:off x="221843" y="178198"/>
            <a:ext cx="11751492" cy="6501607"/>
          </a:xfrm>
          <a:prstGeom prst="roundRect">
            <a:avLst>
              <a:gd name="adj" fmla="val 796"/>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微软雅黑" panose="020B0503020204020204" charset="-122"/>
            </a:endParaRPr>
          </a:p>
        </p:txBody>
      </p:sp>
      <p:sp>
        <p:nvSpPr>
          <p:cNvPr id="9" name="矩形 8"/>
          <p:cNvSpPr/>
          <p:nvPr userDrawn="1"/>
        </p:nvSpPr>
        <p:spPr>
          <a:xfrm>
            <a:off x="549586" y="564637"/>
            <a:ext cx="253576" cy="253510"/>
          </a:xfrm>
          <a:prstGeom prst="rect">
            <a:avLst/>
          </a:prstGeom>
          <a:solidFill>
            <a:srgbClr val="4137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13728"/>
              </a:solidFill>
              <a:cs typeface="微软雅黑" panose="020B050302020402020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3697" y="194742"/>
            <a:ext cx="10518338" cy="486213"/>
          </a:xfrm>
        </p:spPr>
        <p:txBody>
          <a:bodyPr>
            <a:noAutofit/>
          </a:bodyPr>
          <a:lstStyle>
            <a:lvl1pPr algn="l">
              <a:defRPr sz="3200" b="0">
                <a:solidFill>
                  <a:schemeClr val="tx1"/>
                </a:solidFill>
                <a:latin typeface="微软雅黑" panose="020B0503020204020204" charset="-122"/>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397" y="1122363"/>
            <a:ext cx="9146381"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9317B-53F1-4EFF-9866-7E0C18D8ECE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C1860B-F0A1-430B-ACE9-4E409B30504B}"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7815"/>
            <a:ext cx="10975658" cy="1139825"/>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609759" y="1600202"/>
            <a:ext cx="10975658" cy="4530725"/>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a:xfrm>
            <a:off x="609758" y="6243638"/>
            <a:ext cx="2845541" cy="457200"/>
          </a:xfrm>
          <a:prstGeom prst="rect">
            <a:avLst/>
          </a:prstGeom>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xfrm>
            <a:off x="4166685" y="6248400"/>
            <a:ext cx="3861806" cy="457200"/>
          </a:xfrm>
          <a:prstGeom prst="rect">
            <a:avLst/>
          </a:prstGeom>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xfrm>
            <a:off x="8739876" y="6243638"/>
            <a:ext cx="2845541" cy="457200"/>
          </a:xfrm>
          <a:prstGeom prst="rect">
            <a:avLst/>
          </a:prstGeom>
        </p:spPr>
        <p:txBody>
          <a:bodyPr/>
          <a:lstStyle>
            <a:lvl1pPr>
              <a:defRPr/>
            </a:lvl1pPr>
          </a:lstStyle>
          <a:p>
            <a:pPr>
              <a:defRPr/>
            </a:pPr>
            <a:fld id="{40B18DAD-DED5-4777-966A-5414BB67C076}" type="slidenum">
              <a:rPr lang="en-US" altLang="zh-CN"/>
            </a:fld>
            <a:endParaRPr lang="en-US" altLang="zh-CN"/>
          </a:p>
        </p:txBody>
      </p:sp>
    </p:spTree>
  </p:cSld>
  <p:clrMapOvr>
    <a:masterClrMapping/>
  </p:clrMapOvr>
  <p:transition spd="slow">
    <p:pull dir="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7175"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717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8775"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877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3188"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3788" y="1825625"/>
            <a:ext cx="5183187"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8775"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9375"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3788"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788" y="2505075"/>
            <a:ext cx="5184775"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775" y="987425"/>
            <a:ext cx="6173788"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775" y="987425"/>
            <a:ext cx="61737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8075"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7475"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0841AE4-BDCD-42C4-8706-390F22355D4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2F63E5-1729-49B3-8165-2828692BF072}"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397" y="1122363"/>
            <a:ext cx="9146381" cy="2387600"/>
          </a:xfrm>
          <a:prstGeom prst="rect">
            <a:avLst/>
          </a:prstGeom>
        </p:spPr>
        <p:txBody>
          <a:bodyPr anchor="b"/>
          <a:lstStyle>
            <a:lvl1pPr algn="ctr">
              <a:defRPr sz="6000">
                <a:cs typeface="微软雅黑" panose="020B0503020204020204" charset="-122"/>
              </a:defRPr>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397" y="3602038"/>
            <a:ext cx="9146381" cy="1655762"/>
          </a:xfrm>
          <a:prstGeom prst="rect">
            <a:avLst/>
          </a:prstGeom>
        </p:spPr>
        <p:txBody>
          <a:bodyPr/>
          <a:lstStyle>
            <a:lvl1pPr marL="0" indent="0" algn="ctr">
              <a:buNone/>
              <a:defRPr sz="2400">
                <a:cs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5" name="页脚占位符 4"/>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419" y="365126"/>
            <a:ext cx="10518338" cy="1325563"/>
          </a:xfrm>
          <a:prstGeom prst="rect">
            <a:avLst/>
          </a:prstGeom>
        </p:spPr>
        <p:txBody>
          <a:bodyPr/>
          <a:lstStyle>
            <a:lvl1pPr>
              <a:defRPr>
                <a:cs typeface="微软雅黑" panose="020B0503020204020204" charset="-122"/>
              </a:defRPr>
            </a:lvl1pPr>
          </a:lstStyle>
          <a:p>
            <a:r>
              <a:rPr lang="zh-CN" altLang="en-US"/>
              <a:t>单击此处编辑母版标题样式</a:t>
            </a:r>
            <a:endParaRPr lang="zh-CN" altLang="en-US"/>
          </a:p>
        </p:txBody>
      </p:sp>
      <p:sp>
        <p:nvSpPr>
          <p:cNvPr id="3" name="内容占位符 2"/>
          <p:cNvSpPr>
            <a:spLocks noGrp="1"/>
          </p:cNvSpPr>
          <p:nvPr>
            <p:ph idx="1"/>
          </p:nvPr>
        </p:nvSpPr>
        <p:spPr>
          <a:xfrm>
            <a:off x="838419" y="1825625"/>
            <a:ext cx="10518338" cy="4351338"/>
          </a:xfrm>
          <a:prstGeom prst="rect">
            <a:avLst/>
          </a:prstGeo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5" name="页脚占位符 4"/>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67" y="1709739"/>
            <a:ext cx="10518338" cy="2852737"/>
          </a:xfrm>
          <a:prstGeom prst="rect">
            <a:avLst/>
          </a:prstGeom>
        </p:spPr>
        <p:txBody>
          <a:bodyPr anchor="b"/>
          <a:lstStyle>
            <a:lvl1pPr>
              <a:defRPr sz="6000">
                <a:cs typeface="微软雅黑" panose="020B0503020204020204" charset="-122"/>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67" y="4589464"/>
            <a:ext cx="10518338" cy="1500187"/>
          </a:xfrm>
          <a:prstGeom prst="rect">
            <a:avLst/>
          </a:prstGeom>
        </p:spPr>
        <p:txBody>
          <a:bodyPr/>
          <a:lstStyle>
            <a:lvl1pPr marL="0" indent="0">
              <a:buNone/>
              <a:defRPr sz="2400">
                <a:solidFill>
                  <a:schemeClr val="tx1">
                    <a:tint val="75000"/>
                  </a:schemeClr>
                </a:solidFill>
                <a:cs typeface="微软雅黑" panose="020B050302020402020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5" name="页脚占位符 4"/>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419" y="365126"/>
            <a:ext cx="10518338" cy="1325563"/>
          </a:xfrm>
          <a:prstGeom prst="rect">
            <a:avLst/>
          </a:prstGeom>
        </p:spPr>
        <p:txBody>
          <a:bodyPr/>
          <a:lstStyle>
            <a:lvl1pPr>
              <a:defRPr>
                <a:cs typeface="微软雅黑" panose="020B0503020204020204" charset="-122"/>
              </a:defRPr>
            </a:lvl1pPr>
          </a:lstStyle>
          <a:p>
            <a:r>
              <a:rPr lang="zh-CN" altLang="en-US"/>
              <a:t>单击此处编辑母版标题样式</a:t>
            </a:r>
            <a:endParaRPr lang="zh-CN" altLang="en-US"/>
          </a:p>
        </p:txBody>
      </p:sp>
      <p:sp>
        <p:nvSpPr>
          <p:cNvPr id="3" name="内容占位符 2"/>
          <p:cNvSpPr>
            <a:spLocks noGrp="1"/>
          </p:cNvSpPr>
          <p:nvPr>
            <p:ph sz="half" idx="1"/>
          </p:nvPr>
        </p:nvSpPr>
        <p:spPr>
          <a:xfrm>
            <a:off x="838418" y="1825625"/>
            <a:ext cx="5182949" cy="4351338"/>
          </a:xfrm>
          <a:prstGeom prst="rect">
            <a:avLst/>
          </a:prstGeo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808" y="1825625"/>
            <a:ext cx="5182949" cy="4351338"/>
          </a:xfrm>
          <a:prstGeom prst="rect">
            <a:avLst/>
          </a:prstGeo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6" name="页脚占位符 5"/>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7" name="灯片编号占位符 6"/>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007" y="365126"/>
            <a:ext cx="10518338" cy="1325563"/>
          </a:xfrm>
          <a:prstGeom prst="rect">
            <a:avLst/>
          </a:prstGeom>
        </p:spPr>
        <p:txBody>
          <a:bodyPr/>
          <a:lstStyle>
            <a:lvl1pPr>
              <a:defRPr>
                <a:cs typeface="微软雅黑" panose="020B0503020204020204" charset="-122"/>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40007" y="1681163"/>
            <a:ext cx="5159130" cy="823912"/>
          </a:xfrm>
          <a:prstGeom prst="rect">
            <a:avLst/>
          </a:prstGeom>
        </p:spPr>
        <p:txBody>
          <a:bodyPr anchor="b"/>
          <a:lstStyle>
            <a:lvl1pPr marL="0" indent="0">
              <a:buNone/>
              <a:defRPr sz="2400" b="1">
                <a:cs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40007" y="2505075"/>
            <a:ext cx="5159130" cy="3684588"/>
          </a:xfrm>
          <a:prstGeom prst="rect">
            <a:avLst/>
          </a:prstGeo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807" y="1681163"/>
            <a:ext cx="5184538" cy="823912"/>
          </a:xfrm>
          <a:prstGeom prst="rect">
            <a:avLst/>
          </a:prstGeom>
        </p:spPr>
        <p:txBody>
          <a:bodyPr anchor="b"/>
          <a:lstStyle>
            <a:lvl1pPr marL="0" indent="0">
              <a:buNone/>
              <a:defRPr sz="2400" b="1">
                <a:cs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807" y="2505075"/>
            <a:ext cx="5184538" cy="3684588"/>
          </a:xfrm>
          <a:prstGeom prst="rect">
            <a:avLst/>
          </a:prstGeo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8" name="页脚占位符 7"/>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9" name="灯片编号占位符 8"/>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419" y="365126"/>
            <a:ext cx="10518338" cy="1325563"/>
          </a:xfrm>
          <a:prstGeom prst="rect">
            <a:avLst/>
          </a:prstGeom>
        </p:spPr>
        <p:txBody>
          <a:bodyPr/>
          <a:lstStyle>
            <a:lvl1pPr>
              <a:defRPr>
                <a:cs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4" name="页脚占位符 3"/>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5" name="灯片编号占位符 4"/>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3" name="页脚占位符 2"/>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4" name="灯片编号占位符 3"/>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007" y="457200"/>
            <a:ext cx="3933261" cy="1600200"/>
          </a:xfrm>
          <a:prstGeom prst="rect">
            <a:avLst/>
          </a:prstGeom>
        </p:spPr>
        <p:txBody>
          <a:bodyPr anchor="b"/>
          <a:lstStyle>
            <a:lvl1pPr>
              <a:defRPr sz="3200">
                <a:cs typeface="微软雅黑" panose="020B0503020204020204" charset="-122"/>
              </a:defRPr>
            </a:lvl1pPr>
          </a:lstStyle>
          <a:p>
            <a:r>
              <a:rPr lang="zh-CN" altLang="en-US"/>
              <a:t>单击此处编辑母版标题样式</a:t>
            </a:r>
            <a:endParaRPr lang="zh-CN" altLang="en-US"/>
          </a:p>
        </p:txBody>
      </p:sp>
      <p:sp>
        <p:nvSpPr>
          <p:cNvPr id="3" name="内容占位符 2"/>
          <p:cNvSpPr>
            <a:spLocks noGrp="1"/>
          </p:cNvSpPr>
          <p:nvPr>
            <p:ph idx="1"/>
          </p:nvPr>
        </p:nvSpPr>
        <p:spPr>
          <a:xfrm>
            <a:off x="5184538" y="987426"/>
            <a:ext cx="6173807" cy="4873625"/>
          </a:xfrm>
          <a:prstGeom prst="rect">
            <a:avLst/>
          </a:prstGeom>
        </p:spPr>
        <p:txBody>
          <a:bodyPr/>
          <a:lstStyle>
            <a:lvl1pPr>
              <a:defRPr sz="3200">
                <a:cs typeface="微软雅黑" panose="020B0503020204020204" charset="-122"/>
              </a:defRPr>
            </a:lvl1pPr>
            <a:lvl2pPr>
              <a:defRPr sz="2800">
                <a:cs typeface="微软雅黑" panose="020B0503020204020204" charset="-122"/>
              </a:defRPr>
            </a:lvl2pPr>
            <a:lvl3pPr>
              <a:defRPr sz="2400">
                <a:cs typeface="微软雅黑" panose="020B0503020204020204" charset="-122"/>
              </a:defRPr>
            </a:lvl3pPr>
            <a:lvl4pPr>
              <a:defRPr sz="2000">
                <a:cs typeface="微软雅黑" panose="020B0503020204020204" charset="-122"/>
              </a:defRPr>
            </a:lvl4pPr>
            <a:lvl5pPr>
              <a:defRPr sz="2000">
                <a:cs typeface="微软雅黑" panose="020B0503020204020204" charset="-122"/>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40007" y="2057400"/>
            <a:ext cx="3933261" cy="3811588"/>
          </a:xfrm>
          <a:prstGeom prst="rect">
            <a:avLst/>
          </a:prstGeom>
        </p:spPr>
        <p:txBody>
          <a:bodyPr/>
          <a:lstStyle>
            <a:lvl1pPr marL="0" indent="0">
              <a:buNone/>
              <a:defRPr sz="1600">
                <a:cs typeface="微软雅黑" panose="020B050302020402020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6" name="页脚占位符 5"/>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7" name="灯片编号占位符 6"/>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007" y="457200"/>
            <a:ext cx="3933261" cy="1600200"/>
          </a:xfrm>
          <a:prstGeom prst="rect">
            <a:avLst/>
          </a:prstGeom>
        </p:spPr>
        <p:txBody>
          <a:bodyPr anchor="b"/>
          <a:lstStyle>
            <a:lvl1pPr>
              <a:defRPr sz="3200">
                <a:cs typeface="微软雅黑" panose="020B0503020204020204" charset="-122"/>
              </a:defRPr>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538" y="987426"/>
            <a:ext cx="6173807"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40007" y="2057400"/>
            <a:ext cx="3933261" cy="3811588"/>
          </a:xfrm>
          <a:prstGeom prst="rect">
            <a:avLst/>
          </a:prstGeom>
        </p:spPr>
        <p:txBody>
          <a:bodyPr/>
          <a:lstStyle>
            <a:lvl1pPr marL="0" indent="0">
              <a:buNone/>
              <a:defRPr sz="1600">
                <a:cs typeface="微软雅黑" panose="020B050302020402020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6" name="页脚占位符 5"/>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7" name="灯片编号占位符 6"/>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419" y="365126"/>
            <a:ext cx="10518338" cy="1325563"/>
          </a:xfrm>
          <a:prstGeom prst="rect">
            <a:avLst/>
          </a:prstGeom>
        </p:spPr>
        <p:txBody>
          <a:bodyPr/>
          <a:lstStyle>
            <a:lvl1pPr>
              <a:defRPr>
                <a:cs typeface="微软雅黑" panose="020B0503020204020204" charset="-122"/>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419" y="1825625"/>
            <a:ext cx="10518338" cy="4351338"/>
          </a:xfrm>
          <a:prstGeom prst="rect">
            <a:avLst/>
          </a:prstGeom>
        </p:spPr>
        <p:txBody>
          <a:bodyPr vert="eaVert"/>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5" name="页脚占位符 4"/>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7172" y="365125"/>
            <a:ext cx="2629585" cy="5811838"/>
          </a:xfrm>
          <a:prstGeom prst="rect">
            <a:avLst/>
          </a:prstGeom>
        </p:spPr>
        <p:txBody>
          <a:bodyPr vert="eaVert"/>
          <a:lstStyle>
            <a:lvl1pPr>
              <a:defRPr>
                <a:cs typeface="微软雅黑" panose="020B0503020204020204" charset="-122"/>
              </a:defRPr>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418" y="365125"/>
            <a:ext cx="7736314" cy="5811838"/>
          </a:xfrm>
          <a:prstGeom prst="rect">
            <a:avLst/>
          </a:prstGeom>
        </p:spPr>
        <p:txBody>
          <a:bodyPr vert="eaVert"/>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418" y="6356351"/>
            <a:ext cx="2743914" cy="365125"/>
          </a:xfrm>
          <a:prstGeom prst="rect">
            <a:avLst/>
          </a:prstGeom>
        </p:spPr>
        <p:txBody>
          <a:bodyPr/>
          <a:lstStyle>
            <a:lvl1pPr>
              <a:defRPr>
                <a:cs typeface="微软雅黑" panose="020B0503020204020204" charset="-122"/>
              </a:defRPr>
            </a:lvl1pPr>
          </a:lstStyle>
          <a:p>
            <a:fld id="{55471872-B7B5-40D3-BFEA-041FE18E4AD1}" type="datetimeFigureOut">
              <a:rPr lang="zh-CN" altLang="en-US" smtClean="0"/>
            </a:fld>
            <a:endParaRPr lang="zh-CN" altLang="en-US"/>
          </a:p>
        </p:txBody>
      </p:sp>
      <p:sp>
        <p:nvSpPr>
          <p:cNvPr id="5" name="页脚占位符 4"/>
          <p:cNvSpPr>
            <a:spLocks noGrp="1"/>
          </p:cNvSpPr>
          <p:nvPr>
            <p:ph type="ftr" sz="quarter" idx="11"/>
          </p:nvPr>
        </p:nvSpPr>
        <p:spPr>
          <a:xfrm>
            <a:off x="4039652" y="6356351"/>
            <a:ext cx="4115872" cy="365125"/>
          </a:xfrm>
          <a:prstGeom prst="rect">
            <a:avLst/>
          </a:prstGeom>
        </p:spPr>
        <p:txBody>
          <a:bodyPr/>
          <a:lstStyle>
            <a:lvl1pPr>
              <a:defRPr>
                <a:cs typeface="微软雅黑" panose="020B0503020204020204" charset="-122"/>
              </a:defRPr>
            </a:lvl1pPr>
          </a:lstStyle>
          <a:p>
            <a:endParaRPr lang="zh-CN" altLang="en-US"/>
          </a:p>
        </p:txBody>
      </p:sp>
      <p:sp>
        <p:nvSpPr>
          <p:cNvPr id="6" name="灯片编号占位符 5"/>
          <p:cNvSpPr>
            <a:spLocks noGrp="1"/>
          </p:cNvSpPr>
          <p:nvPr>
            <p:ph type="sldNum" sz="quarter" idx="12"/>
          </p:nvPr>
        </p:nvSpPr>
        <p:spPr>
          <a:xfrm>
            <a:off x="8612843" y="6356351"/>
            <a:ext cx="2743914" cy="365125"/>
          </a:xfrm>
          <a:prstGeom prst="rect">
            <a:avLst/>
          </a:prstGeom>
        </p:spPr>
        <p:txBody>
          <a:bodyPr/>
          <a:lstStyle>
            <a:lvl1pPr>
              <a:defRPr>
                <a:cs typeface="微软雅黑" panose="020B0503020204020204" charset="-122"/>
              </a:defRPr>
            </a:lvl1pPr>
          </a:lstStyle>
          <a:p>
            <a:fld id="{68EDA928-A508-4BF8-B2AE-CE128C627292}"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3697" y="194742"/>
            <a:ext cx="10518338" cy="486213"/>
          </a:xfrm>
          <a:prstGeom prst="rect">
            <a:avLst/>
          </a:prstGeom>
        </p:spPr>
        <p:txBody>
          <a:bodyPr>
            <a:noAutofit/>
          </a:bodyPr>
          <a:lstStyle>
            <a:lvl1pPr algn="l">
              <a:defRPr sz="3200" b="0">
                <a:solidFill>
                  <a:schemeClr val="tx1"/>
                </a:solidFill>
                <a:latin typeface="微软雅黑" panose="020B0503020204020204" charset="-122"/>
                <a:ea typeface="微软雅黑" panose="020B0503020204020204" charset="-122"/>
                <a:cs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397" y="1122363"/>
            <a:ext cx="9146381" cy="2387600"/>
          </a:xfrm>
          <a:prstGeom prst="rect">
            <a:avLst/>
          </a:prstGeom>
        </p:spPr>
        <p:txBody>
          <a:bodyPr anchor="b"/>
          <a:lstStyle>
            <a:lvl1pPr algn="ctr">
              <a:defRPr sz="6000">
                <a:cs typeface="微软雅黑" panose="020B0503020204020204" charset="-122"/>
              </a:defRPr>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397" y="3602038"/>
            <a:ext cx="9146381" cy="1655762"/>
          </a:xfrm>
          <a:prstGeom prst="rect">
            <a:avLst/>
          </a:prstGeom>
        </p:spPr>
        <p:txBody>
          <a:bodyPr/>
          <a:lstStyle>
            <a:lvl1pPr marL="0" indent="0" algn="ctr">
              <a:buNone/>
              <a:defRPr sz="2400">
                <a:cs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9317B-53F1-4EFF-9866-7E0C18D8ECE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0C1860B-F0A1-430B-ACE9-4E409B30504B}"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7815"/>
            <a:ext cx="10975658" cy="1139825"/>
          </a:xfrm>
          <a:prstGeom prst="rect">
            <a:avLst/>
          </a:prstGeom>
        </p:spPr>
        <p:txBody>
          <a:bodyPr/>
          <a:lstStyle>
            <a:lvl1pPr>
              <a:defRPr>
                <a:cs typeface="微软雅黑" panose="020B0503020204020204" charset="-122"/>
              </a:defRPr>
            </a:lvl1pPr>
          </a:lstStyle>
          <a:p>
            <a:r>
              <a:rPr lang="zh-CN" altLang="en-US"/>
              <a:t>单击此处编辑母版标题样式</a:t>
            </a:r>
            <a:endParaRPr lang="zh-CN" altLang="en-US"/>
          </a:p>
        </p:txBody>
      </p:sp>
      <p:sp>
        <p:nvSpPr>
          <p:cNvPr id="3" name="内容占位符 2"/>
          <p:cNvSpPr>
            <a:spLocks noGrp="1"/>
          </p:cNvSpPr>
          <p:nvPr>
            <p:ph idx="1"/>
          </p:nvPr>
        </p:nvSpPr>
        <p:spPr>
          <a:xfrm>
            <a:off x="609759" y="1600202"/>
            <a:ext cx="10975658" cy="4530725"/>
          </a:xfrm>
          <a:prstGeom prst="rect">
            <a:avLst/>
          </a:prstGeom>
        </p:spPr>
        <p:txBody>
          <a:bodyPr/>
          <a:lstStyle>
            <a:lvl1pPr>
              <a:defRPr>
                <a:cs typeface="微软雅黑" panose="020B0503020204020204" charset="-122"/>
              </a:defRPr>
            </a:lvl1pPr>
            <a:lvl2pPr>
              <a:defRPr>
                <a:cs typeface="微软雅黑" panose="020B0503020204020204" charset="-122"/>
              </a:defRPr>
            </a:lvl2pPr>
            <a:lvl3pPr>
              <a:defRPr>
                <a:cs typeface="微软雅黑" panose="020B0503020204020204" charset="-122"/>
              </a:defRPr>
            </a:lvl3pPr>
            <a:lvl4pPr>
              <a:defRPr>
                <a:cs typeface="微软雅黑" panose="020B0503020204020204" charset="-122"/>
              </a:defRPr>
            </a:lvl4pPr>
            <a:lvl5pPr>
              <a:defRPr>
                <a:cs typeface="微软雅黑" panose="020B050302020402020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a:xfrm>
            <a:off x="609758" y="6243638"/>
            <a:ext cx="2845541" cy="457200"/>
          </a:xfrm>
          <a:prstGeom prst="rect">
            <a:avLst/>
          </a:prstGeom>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xfrm>
            <a:off x="4166685" y="6248400"/>
            <a:ext cx="3861806" cy="457200"/>
          </a:xfrm>
          <a:prstGeom prst="rect">
            <a:avLst/>
          </a:prstGeom>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xfrm>
            <a:off x="8739876" y="6243638"/>
            <a:ext cx="2845541" cy="457200"/>
          </a:xfrm>
          <a:prstGeom prst="rect">
            <a:avLst/>
          </a:prstGeom>
        </p:spPr>
        <p:txBody>
          <a:bodyPr/>
          <a:lstStyle>
            <a:lvl1pPr>
              <a:defRPr/>
            </a:lvl1pPr>
          </a:lstStyle>
          <a:p>
            <a:pPr>
              <a:defRPr/>
            </a:pPr>
            <a:fld id="{40B18DAD-DED5-4777-966A-5414BB67C076}" type="slidenum">
              <a:rPr lang="en-US" altLang="zh-CN"/>
            </a:fld>
            <a:endParaRPr lang="en-US" altLang="zh-CN"/>
          </a:p>
        </p:txBody>
      </p:sp>
    </p:spTree>
  </p:cSld>
  <p:clrMapOvr>
    <a:masterClrMapping/>
  </p:clrMapOvr>
  <p:transition spd="slow">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72B2DED-A951-47FE-B6BB-60A6F72D23B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3.jpeg"/><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3.jpeg"/><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0.xml"/><Relationship Id="rId8" Type="http://schemas.openxmlformats.org/officeDocument/2006/relationships/slideLayout" Target="../slideLayouts/slideLayout29.xml"/><Relationship Id="rId7" Type="http://schemas.openxmlformats.org/officeDocument/2006/relationships/slideLayout" Target="../slideLayouts/slideLayout28.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2" Type="http://schemas.openxmlformats.org/officeDocument/2006/relationships/theme" Target="../theme/theme3.xml"/><Relationship Id="rId11" Type="http://schemas.openxmlformats.org/officeDocument/2006/relationships/slideLayout" Target="../slideLayouts/slideLayout32.xml"/><Relationship Id="rId10" Type="http://schemas.openxmlformats.org/officeDocument/2006/relationships/slideLayout" Target="../slideLayouts/slideLayout31.xml"/><Relationship Id="rId1"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1.xml"/><Relationship Id="rId8" Type="http://schemas.openxmlformats.org/officeDocument/2006/relationships/slideLayout" Target="../slideLayouts/slideLayout40.xml"/><Relationship Id="rId7" Type="http://schemas.openxmlformats.org/officeDocument/2006/relationships/slideLayout" Target="../slideLayouts/slideLayout39.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 Id="rId3" Type="http://schemas.openxmlformats.org/officeDocument/2006/relationships/slideLayout" Target="../slideLayouts/slideLayout35.xml"/><Relationship Id="rId2" Type="http://schemas.openxmlformats.org/officeDocument/2006/relationships/slideLayout" Target="../slideLayouts/slideLayout34.xml"/><Relationship Id="rId13" Type="http://schemas.openxmlformats.org/officeDocument/2006/relationships/theme" Target="../theme/theme4.xml"/><Relationship Id="rId12" Type="http://schemas.openxmlformats.org/officeDocument/2006/relationships/image" Target="../media/image4.jpeg"/><Relationship Id="rId11" Type="http://schemas.openxmlformats.org/officeDocument/2006/relationships/slideLayout" Target="../slideLayouts/slideLayout43.xml"/><Relationship Id="rId10" Type="http://schemas.openxmlformats.org/officeDocument/2006/relationships/slideLayout" Target="../slideLayouts/slideLayout42.xml"/><Relationship Id="rId1"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7" Type="http://schemas.openxmlformats.org/officeDocument/2006/relationships/theme" Target="../theme/theme5.xml"/><Relationship Id="rId6" Type="http://schemas.openxmlformats.org/officeDocument/2006/relationships/image" Target="../media/image3.jpeg"/><Relationship Id="rId5" Type="http://schemas.openxmlformats.org/officeDocument/2006/relationships/slideLayout" Target="../slideLayouts/slideLayout48.xml"/><Relationship Id="rId4" Type="http://schemas.openxmlformats.org/officeDocument/2006/relationships/slideLayout" Target="../slideLayouts/slideLayout47.xml"/><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472B2DED-A951-47FE-B6BB-60A6F72D23B9}" type="datetimeFigureOut">
              <a:rPr lang="zh-CN" altLang="en-US" smtClean="0"/>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A8BF1066-5FB3-4C05-A396-445A6094687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914400" rtl="0" eaLnBrk="1" latinLnBrk="0" hangingPunct="1">
        <a:spcBef>
          <a:spcPct val="0"/>
        </a:spcBef>
        <a:buNone/>
        <a:defRPr sz="4400" kern="1200">
          <a:solidFill>
            <a:schemeClr val="tx1"/>
          </a:solidFill>
          <a:latin typeface="微软雅黑" panose="020B0503020204020204" charset="-122"/>
          <a:ea typeface="微软雅黑" panose="020B0503020204020204" charset="-122"/>
          <a:cs typeface="微软雅黑" panose="020B0503020204020204" charset="-122"/>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软雅黑" panose="020B0503020204020204" charset="-122"/>
          <a:ea typeface="微软雅黑" panose="020B0503020204020204" charset="-122"/>
          <a:cs typeface="微软雅黑" panose="020B0503020204020204" charset="-122"/>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微软雅黑" panose="020B0503020204020204" charset="-122"/>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微软雅黑" panose="020B0503020204020204" charset="-122"/>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6"/>
          <a:srcRect/>
          <a:stretch>
            <a:fillRect t="-1000" b="-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418" y="365125"/>
            <a:ext cx="10518338"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418" y="1825625"/>
            <a:ext cx="10518338"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418" y="6356350"/>
            <a:ext cx="2743914" cy="365125"/>
          </a:xfrm>
          <a:prstGeom prst="rect">
            <a:avLst/>
          </a:prstGeom>
        </p:spPr>
        <p:txBody>
          <a:bodyPr vert="horz" lIns="91440" tIns="45720" rIns="91440" bIns="45720" rtlCol="0" anchor="ctr"/>
          <a:lstStyle>
            <a:lvl1pPr algn="l">
              <a:defRPr sz="1200">
                <a:solidFill>
                  <a:schemeClr val="tx1">
                    <a:tint val="75000"/>
                  </a:schemeClr>
                </a:solidFill>
                <a:cs typeface="微软雅黑" panose="020B0503020204020204" charset="-122"/>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9652" y="6356350"/>
            <a:ext cx="4115872" cy="365125"/>
          </a:xfrm>
          <a:prstGeom prst="rect">
            <a:avLst/>
          </a:prstGeom>
        </p:spPr>
        <p:txBody>
          <a:bodyPr vert="horz" lIns="91440" tIns="45720" rIns="91440" bIns="45720" rtlCol="0" anchor="ctr"/>
          <a:lstStyle>
            <a:lvl1pPr algn="ctr">
              <a:defRPr sz="1200">
                <a:solidFill>
                  <a:schemeClr val="tx1">
                    <a:tint val="75000"/>
                  </a:schemeClr>
                </a:solidFill>
                <a:cs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612842" y="6356350"/>
            <a:ext cx="2743914" cy="365125"/>
          </a:xfrm>
          <a:prstGeom prst="rect">
            <a:avLst/>
          </a:prstGeom>
        </p:spPr>
        <p:txBody>
          <a:bodyPr vert="horz" lIns="91440" tIns="45720" rIns="91440" bIns="45720" rtlCol="0" anchor="ctr"/>
          <a:lstStyle>
            <a:lvl1pPr algn="r">
              <a:defRPr sz="1200">
                <a:solidFill>
                  <a:schemeClr val="tx1">
                    <a:tint val="75000"/>
                  </a:schemeClr>
                </a:solidFill>
                <a:cs typeface="微软雅黑" panose="020B0503020204020204" charset="-122"/>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微软雅黑" panose="020B0503020204020204"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微软雅黑" panose="020B0503020204020204"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微软雅黑" panose="020B0503020204020204"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微软雅黑" panose="020B0503020204020204"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8775"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8775"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4788"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C0841AE4-BDCD-42C4-8706-390F22355D48}" type="datetimeFigureOut">
              <a:rPr lang="zh-CN" altLang="en-US" smtClean="0"/>
            </a:fld>
            <a:endParaRPr lang="zh-CN" altLang="en-US"/>
          </a:p>
        </p:txBody>
      </p:sp>
      <p:sp>
        <p:nvSpPr>
          <p:cNvPr id="5" name="页脚占位符 4"/>
          <p:cNvSpPr>
            <a:spLocks noGrp="1"/>
          </p:cNvSpPr>
          <p:nvPr>
            <p:ph type="ftr" sz="quarter" idx="3"/>
          </p:nvPr>
        </p:nvSpPr>
        <p:spPr>
          <a:xfrm>
            <a:off x="4040188"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612188" y="6356350"/>
            <a:ext cx="2744787"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252F63E5-1729-49B3-8165-2828692BF07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微软雅黑" panose="020B0503020204020204" charset="-122"/>
          <a:cs typeface="微软雅黑" panose="020B0503020204020204"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微软雅黑" panose="020B0503020204020204"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微软雅黑" panose="020B0503020204020204"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2" descr="https://bpic.588ku.com/back_origin_min_pic/19/04/12/364e3a3c8364776a5b38726ba6fb1e3d.jpg"/>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12181305"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srcRect/>
          <a:stretch>
            <a:fillRect t="-1000" b="-1000"/>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418" y="6356350"/>
            <a:ext cx="2743914" cy="365125"/>
          </a:xfrm>
          <a:prstGeom prst="rect">
            <a:avLst/>
          </a:prstGeom>
        </p:spPr>
        <p:txBody>
          <a:bodyPr vert="horz" lIns="91440" tIns="45720" rIns="91440" bIns="45720" rtlCol="0" anchor="ctr"/>
          <a:lstStyle>
            <a:lvl1pPr algn="l">
              <a:defRPr sz="1200">
                <a:solidFill>
                  <a:schemeClr val="tx1">
                    <a:tint val="75000"/>
                  </a:schemeClr>
                </a:solidFill>
                <a:cs typeface="微软雅黑" panose="020B0503020204020204" charset="-122"/>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9652" y="6356350"/>
            <a:ext cx="4115872" cy="365125"/>
          </a:xfrm>
          <a:prstGeom prst="rect">
            <a:avLst/>
          </a:prstGeom>
        </p:spPr>
        <p:txBody>
          <a:bodyPr vert="horz" lIns="91440" tIns="45720" rIns="91440" bIns="45720" rtlCol="0" anchor="ctr"/>
          <a:lstStyle>
            <a:lvl1pPr algn="ctr">
              <a:defRPr sz="1200">
                <a:solidFill>
                  <a:schemeClr val="tx1">
                    <a:tint val="75000"/>
                  </a:schemeClr>
                </a:solidFill>
                <a:cs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612842" y="6356350"/>
            <a:ext cx="2743914" cy="365125"/>
          </a:xfrm>
          <a:prstGeom prst="rect">
            <a:avLst/>
          </a:prstGeom>
        </p:spPr>
        <p:txBody>
          <a:bodyPr vert="horz" lIns="91440" tIns="45720" rIns="91440" bIns="45720" rtlCol="0" anchor="ctr"/>
          <a:lstStyle>
            <a:lvl1pPr algn="r">
              <a:defRPr sz="1200">
                <a:solidFill>
                  <a:schemeClr val="tx1">
                    <a:tint val="75000"/>
                  </a:schemeClr>
                </a:solidFill>
                <a:cs typeface="微软雅黑" panose="020B0503020204020204" charset="-122"/>
              </a:defRPr>
            </a:lvl1pPr>
          </a:lstStyle>
          <a:p>
            <a:fld id="{565CE74E-AB26-4998-AD42-012C4C1AD076}" type="slidenum">
              <a:rPr lang="zh-CN" altLang="en-US" smtClean="0"/>
            </a:fld>
            <a:endParaRPr lang="zh-CN" altLang="en-US"/>
          </a:p>
        </p:txBody>
      </p:sp>
      <p:sp>
        <p:nvSpPr>
          <p:cNvPr id="7" name="矩形 6"/>
          <p:cNvSpPr/>
          <p:nvPr userDrawn="1"/>
        </p:nvSpPr>
        <p:spPr>
          <a:xfrm>
            <a:off x="0" y="0"/>
            <a:ext cx="12195175" cy="6858000"/>
          </a:xfrm>
          <a:prstGeom prst="rect">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33.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8" Type="http://schemas.openxmlformats.org/officeDocument/2006/relationships/notesSlide" Target="../notesSlides/notesSlide7.xml"/><Relationship Id="rId27" Type="http://schemas.openxmlformats.org/officeDocument/2006/relationships/slideLayout" Target="../slideLayouts/slideLayout7.xml"/><Relationship Id="rId26" Type="http://schemas.openxmlformats.org/officeDocument/2006/relationships/tags" Target="../tags/tag76.xml"/><Relationship Id="rId25" Type="http://schemas.openxmlformats.org/officeDocument/2006/relationships/tags" Target="../tags/tag75.xml"/><Relationship Id="rId24" Type="http://schemas.openxmlformats.org/officeDocument/2006/relationships/tags" Target="../tags/tag74.xml"/><Relationship Id="rId23" Type="http://schemas.openxmlformats.org/officeDocument/2006/relationships/tags" Target="../tags/tag73.xml"/><Relationship Id="rId22" Type="http://schemas.openxmlformats.org/officeDocument/2006/relationships/tags" Target="../tags/tag72.xml"/><Relationship Id="rId21" Type="http://schemas.openxmlformats.org/officeDocument/2006/relationships/tags" Target="../tags/tag71.xml"/><Relationship Id="rId20" Type="http://schemas.openxmlformats.org/officeDocument/2006/relationships/tags" Target="../tags/tag70.xml"/><Relationship Id="rId2" Type="http://schemas.openxmlformats.org/officeDocument/2006/relationships/tags" Target="../tags/tag53.xml"/><Relationship Id="rId19" Type="http://schemas.openxmlformats.org/officeDocument/2006/relationships/tags" Target="../tags/tag69.xml"/><Relationship Id="rId18" Type="http://schemas.openxmlformats.org/officeDocument/2006/relationships/tags" Target="../tags/tag68.xml"/><Relationship Id="rId17" Type="http://schemas.openxmlformats.org/officeDocument/2006/relationships/tags" Target="../tags/tag67.xml"/><Relationship Id="rId16" Type="http://schemas.openxmlformats.org/officeDocument/2006/relationships/tags" Target="../tags/tag66.xml"/><Relationship Id="rId15" Type="http://schemas.openxmlformats.org/officeDocument/2006/relationships/tags" Target="../tags/tag65.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image" Target="../media/image15.jpeg"/><Relationship Id="rId11" Type="http://schemas.openxmlformats.org/officeDocument/2006/relationships/tags" Target="../tags/tag62.xml"/><Relationship Id="rId10" Type="http://schemas.openxmlformats.org/officeDocument/2006/relationships/tags" Target="../tags/tag61.xml"/><Relationship Id="rId1" Type="http://schemas.openxmlformats.org/officeDocument/2006/relationships/tags" Target="../tags/tag52.xml"/></Relationships>
</file>

<file path=ppt/slides/_rels/slide11.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image" Target="../media/image16.png"/><Relationship Id="rId2" Type="http://schemas.openxmlformats.org/officeDocument/2006/relationships/tags" Target="../tags/tag78.xml"/><Relationship Id="rId16" Type="http://schemas.openxmlformats.org/officeDocument/2006/relationships/notesSlide" Target="../notesSlides/notesSlide8.xml"/><Relationship Id="rId15" Type="http://schemas.openxmlformats.org/officeDocument/2006/relationships/slideLayout" Target="../slideLayouts/slideLayout7.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7.xml"/></Relationships>
</file>

<file path=ppt/slides/_rels/slide12.xml.rels><?xml version="1.0" encoding="UTF-8" standalone="yes"?>
<Relationships xmlns="http://schemas.openxmlformats.org/package/2006/relationships"><Relationship Id="rId99" Type="http://schemas.openxmlformats.org/officeDocument/2006/relationships/tags" Target="../tags/tag186.xml"/><Relationship Id="rId98" Type="http://schemas.openxmlformats.org/officeDocument/2006/relationships/tags" Target="../tags/tag185.xml"/><Relationship Id="rId97" Type="http://schemas.openxmlformats.org/officeDocument/2006/relationships/tags" Target="../tags/tag184.xml"/><Relationship Id="rId96" Type="http://schemas.openxmlformats.org/officeDocument/2006/relationships/tags" Target="../tags/tag183.xml"/><Relationship Id="rId95" Type="http://schemas.openxmlformats.org/officeDocument/2006/relationships/tags" Target="../tags/tag182.xml"/><Relationship Id="rId94" Type="http://schemas.openxmlformats.org/officeDocument/2006/relationships/tags" Target="../tags/tag181.xml"/><Relationship Id="rId93" Type="http://schemas.openxmlformats.org/officeDocument/2006/relationships/tags" Target="../tags/tag180.xml"/><Relationship Id="rId92" Type="http://schemas.openxmlformats.org/officeDocument/2006/relationships/tags" Target="../tags/tag179.xml"/><Relationship Id="rId91" Type="http://schemas.openxmlformats.org/officeDocument/2006/relationships/tags" Target="../tags/tag178.xml"/><Relationship Id="rId90" Type="http://schemas.openxmlformats.org/officeDocument/2006/relationships/tags" Target="../tags/tag177.xml"/><Relationship Id="rId9" Type="http://schemas.openxmlformats.org/officeDocument/2006/relationships/tags" Target="../tags/tag97.xml"/><Relationship Id="rId89" Type="http://schemas.openxmlformats.org/officeDocument/2006/relationships/tags" Target="../tags/tag176.xml"/><Relationship Id="rId88" Type="http://schemas.openxmlformats.org/officeDocument/2006/relationships/tags" Target="../tags/tag175.xml"/><Relationship Id="rId87" Type="http://schemas.openxmlformats.org/officeDocument/2006/relationships/tags" Target="../tags/tag174.xml"/><Relationship Id="rId86" Type="http://schemas.openxmlformats.org/officeDocument/2006/relationships/tags" Target="../tags/tag173.xml"/><Relationship Id="rId85" Type="http://schemas.openxmlformats.org/officeDocument/2006/relationships/tags" Target="../tags/tag172.xml"/><Relationship Id="rId84" Type="http://schemas.openxmlformats.org/officeDocument/2006/relationships/tags" Target="../tags/tag171.xml"/><Relationship Id="rId83" Type="http://schemas.openxmlformats.org/officeDocument/2006/relationships/tags" Target="../tags/tag170.xml"/><Relationship Id="rId82" Type="http://schemas.openxmlformats.org/officeDocument/2006/relationships/tags" Target="../tags/tag169.xml"/><Relationship Id="rId81" Type="http://schemas.openxmlformats.org/officeDocument/2006/relationships/tags" Target="../tags/tag168.xml"/><Relationship Id="rId80" Type="http://schemas.openxmlformats.org/officeDocument/2006/relationships/tags" Target="../tags/tag167.xml"/><Relationship Id="rId8" Type="http://schemas.openxmlformats.org/officeDocument/2006/relationships/tags" Target="../tags/tag96.xml"/><Relationship Id="rId79" Type="http://schemas.openxmlformats.org/officeDocument/2006/relationships/tags" Target="../tags/tag166.xml"/><Relationship Id="rId78" Type="http://schemas.openxmlformats.org/officeDocument/2006/relationships/tags" Target="../tags/tag165.xml"/><Relationship Id="rId77" Type="http://schemas.openxmlformats.org/officeDocument/2006/relationships/tags" Target="../tags/tag164.xml"/><Relationship Id="rId76" Type="http://schemas.openxmlformats.org/officeDocument/2006/relationships/tags" Target="../tags/tag163.xml"/><Relationship Id="rId75" Type="http://schemas.openxmlformats.org/officeDocument/2006/relationships/tags" Target="../tags/tag162.xml"/><Relationship Id="rId74" Type="http://schemas.openxmlformats.org/officeDocument/2006/relationships/tags" Target="../tags/tag161.xml"/><Relationship Id="rId73" Type="http://schemas.openxmlformats.org/officeDocument/2006/relationships/tags" Target="../tags/tag160.xml"/><Relationship Id="rId72" Type="http://schemas.openxmlformats.org/officeDocument/2006/relationships/tags" Target="../tags/tag159.xml"/><Relationship Id="rId71" Type="http://schemas.openxmlformats.org/officeDocument/2006/relationships/tags" Target="../tags/tag158.xml"/><Relationship Id="rId70" Type="http://schemas.openxmlformats.org/officeDocument/2006/relationships/tags" Target="../tags/tag157.xml"/><Relationship Id="rId7" Type="http://schemas.openxmlformats.org/officeDocument/2006/relationships/image" Target="../media/image17.png"/><Relationship Id="rId69" Type="http://schemas.openxmlformats.org/officeDocument/2006/relationships/tags" Target="../tags/tag156.xml"/><Relationship Id="rId68" Type="http://schemas.openxmlformats.org/officeDocument/2006/relationships/tags" Target="../tags/tag155.xml"/><Relationship Id="rId67" Type="http://schemas.openxmlformats.org/officeDocument/2006/relationships/tags" Target="../tags/tag154.xml"/><Relationship Id="rId66" Type="http://schemas.openxmlformats.org/officeDocument/2006/relationships/tags" Target="../tags/tag153.xml"/><Relationship Id="rId65" Type="http://schemas.openxmlformats.org/officeDocument/2006/relationships/tags" Target="../tags/tag152.xml"/><Relationship Id="rId64" Type="http://schemas.openxmlformats.org/officeDocument/2006/relationships/tags" Target="../tags/tag151.xml"/><Relationship Id="rId63" Type="http://schemas.openxmlformats.org/officeDocument/2006/relationships/tags" Target="../tags/tag150.xml"/><Relationship Id="rId62" Type="http://schemas.openxmlformats.org/officeDocument/2006/relationships/tags" Target="../tags/tag149.xml"/><Relationship Id="rId61" Type="http://schemas.openxmlformats.org/officeDocument/2006/relationships/tags" Target="../tags/tag148.xml"/><Relationship Id="rId60" Type="http://schemas.openxmlformats.org/officeDocument/2006/relationships/tags" Target="../tags/tag147.xml"/><Relationship Id="rId6" Type="http://schemas.openxmlformats.org/officeDocument/2006/relationships/tags" Target="../tags/tag95.xml"/><Relationship Id="rId59" Type="http://schemas.openxmlformats.org/officeDocument/2006/relationships/tags" Target="../tags/tag146.xml"/><Relationship Id="rId58" Type="http://schemas.openxmlformats.org/officeDocument/2006/relationships/tags" Target="../tags/tag145.xml"/><Relationship Id="rId57" Type="http://schemas.openxmlformats.org/officeDocument/2006/relationships/tags" Target="../tags/tag144.xml"/><Relationship Id="rId56" Type="http://schemas.openxmlformats.org/officeDocument/2006/relationships/tags" Target="../tags/tag143.xml"/><Relationship Id="rId55" Type="http://schemas.openxmlformats.org/officeDocument/2006/relationships/tags" Target="../tags/tag142.xml"/><Relationship Id="rId54" Type="http://schemas.openxmlformats.org/officeDocument/2006/relationships/tags" Target="../tags/tag141.xml"/><Relationship Id="rId53" Type="http://schemas.openxmlformats.org/officeDocument/2006/relationships/tags" Target="../tags/tag140.xml"/><Relationship Id="rId52" Type="http://schemas.openxmlformats.org/officeDocument/2006/relationships/tags" Target="../tags/tag139.xml"/><Relationship Id="rId51" Type="http://schemas.openxmlformats.org/officeDocument/2006/relationships/tags" Target="../tags/tag138.xml"/><Relationship Id="rId50" Type="http://schemas.openxmlformats.org/officeDocument/2006/relationships/tags" Target="../tags/tag137.xml"/><Relationship Id="rId5" Type="http://schemas.openxmlformats.org/officeDocument/2006/relationships/tags" Target="../tags/tag94.xml"/><Relationship Id="rId49" Type="http://schemas.openxmlformats.org/officeDocument/2006/relationships/tags" Target="../tags/tag136.xml"/><Relationship Id="rId48" Type="http://schemas.openxmlformats.org/officeDocument/2006/relationships/tags" Target="../tags/tag135.xml"/><Relationship Id="rId47" Type="http://schemas.openxmlformats.org/officeDocument/2006/relationships/tags" Target="../tags/tag134.xml"/><Relationship Id="rId46" Type="http://schemas.openxmlformats.org/officeDocument/2006/relationships/tags" Target="../tags/tag133.xml"/><Relationship Id="rId45" Type="http://schemas.openxmlformats.org/officeDocument/2006/relationships/tags" Target="../tags/tag132.xml"/><Relationship Id="rId44" Type="http://schemas.openxmlformats.org/officeDocument/2006/relationships/tags" Target="../tags/tag131.xml"/><Relationship Id="rId43" Type="http://schemas.openxmlformats.org/officeDocument/2006/relationships/tags" Target="../tags/tag130.xml"/><Relationship Id="rId42" Type="http://schemas.openxmlformats.org/officeDocument/2006/relationships/tags" Target="../tags/tag129.xml"/><Relationship Id="rId41" Type="http://schemas.openxmlformats.org/officeDocument/2006/relationships/tags" Target="../tags/tag128.xml"/><Relationship Id="rId40" Type="http://schemas.openxmlformats.org/officeDocument/2006/relationships/tags" Target="../tags/tag127.xml"/><Relationship Id="rId4" Type="http://schemas.openxmlformats.org/officeDocument/2006/relationships/tags" Target="../tags/tag93.xml"/><Relationship Id="rId39" Type="http://schemas.openxmlformats.org/officeDocument/2006/relationships/tags" Target="../tags/tag126.xml"/><Relationship Id="rId38" Type="http://schemas.openxmlformats.org/officeDocument/2006/relationships/tags" Target="../tags/tag125.xml"/><Relationship Id="rId37" Type="http://schemas.openxmlformats.org/officeDocument/2006/relationships/tags" Target="../tags/tag124.xml"/><Relationship Id="rId36" Type="http://schemas.openxmlformats.org/officeDocument/2006/relationships/tags" Target="../tags/tag123.xml"/><Relationship Id="rId35" Type="http://schemas.openxmlformats.org/officeDocument/2006/relationships/tags" Target="../tags/tag122.xml"/><Relationship Id="rId34" Type="http://schemas.openxmlformats.org/officeDocument/2006/relationships/tags" Target="../tags/tag121.xml"/><Relationship Id="rId33" Type="http://schemas.openxmlformats.org/officeDocument/2006/relationships/tags" Target="../tags/tag120.xml"/><Relationship Id="rId32" Type="http://schemas.openxmlformats.org/officeDocument/2006/relationships/tags" Target="../tags/tag119.xml"/><Relationship Id="rId31" Type="http://schemas.openxmlformats.org/officeDocument/2006/relationships/tags" Target="../tags/tag118.xml"/><Relationship Id="rId30" Type="http://schemas.openxmlformats.org/officeDocument/2006/relationships/tags" Target="../tags/tag117.xml"/><Relationship Id="rId3" Type="http://schemas.openxmlformats.org/officeDocument/2006/relationships/tags" Target="../tags/tag92.xml"/><Relationship Id="rId29" Type="http://schemas.openxmlformats.org/officeDocument/2006/relationships/tags" Target="../tags/tag116.xml"/><Relationship Id="rId28" Type="http://schemas.openxmlformats.org/officeDocument/2006/relationships/tags" Target="../tags/tag115.xml"/><Relationship Id="rId27" Type="http://schemas.openxmlformats.org/officeDocument/2006/relationships/tags" Target="../tags/tag114.xml"/><Relationship Id="rId26" Type="http://schemas.openxmlformats.org/officeDocument/2006/relationships/tags" Target="../tags/tag113.xml"/><Relationship Id="rId25" Type="http://schemas.openxmlformats.org/officeDocument/2006/relationships/tags" Target="../tags/tag112.xml"/><Relationship Id="rId24" Type="http://schemas.openxmlformats.org/officeDocument/2006/relationships/tags" Target="../tags/tag111.xml"/><Relationship Id="rId23" Type="http://schemas.openxmlformats.org/officeDocument/2006/relationships/tags" Target="../tags/tag110.xml"/><Relationship Id="rId222" Type="http://schemas.openxmlformats.org/officeDocument/2006/relationships/notesSlide" Target="../notesSlides/notesSlide9.xml"/><Relationship Id="rId221" Type="http://schemas.openxmlformats.org/officeDocument/2006/relationships/slideLayout" Target="../slideLayouts/slideLayout7.xml"/><Relationship Id="rId220" Type="http://schemas.openxmlformats.org/officeDocument/2006/relationships/tags" Target="../tags/tag307.xml"/><Relationship Id="rId22" Type="http://schemas.openxmlformats.org/officeDocument/2006/relationships/tags" Target="../tags/tag109.xml"/><Relationship Id="rId219" Type="http://schemas.openxmlformats.org/officeDocument/2006/relationships/tags" Target="../tags/tag306.xml"/><Relationship Id="rId218" Type="http://schemas.openxmlformats.org/officeDocument/2006/relationships/tags" Target="../tags/tag305.xml"/><Relationship Id="rId217" Type="http://schemas.openxmlformats.org/officeDocument/2006/relationships/tags" Target="../tags/tag304.xml"/><Relationship Id="rId216" Type="http://schemas.openxmlformats.org/officeDocument/2006/relationships/tags" Target="../tags/tag303.xml"/><Relationship Id="rId215" Type="http://schemas.openxmlformats.org/officeDocument/2006/relationships/tags" Target="../tags/tag302.xml"/><Relationship Id="rId214" Type="http://schemas.openxmlformats.org/officeDocument/2006/relationships/tags" Target="../tags/tag301.xml"/><Relationship Id="rId213" Type="http://schemas.openxmlformats.org/officeDocument/2006/relationships/tags" Target="../tags/tag300.xml"/><Relationship Id="rId212" Type="http://schemas.openxmlformats.org/officeDocument/2006/relationships/tags" Target="../tags/tag299.xml"/><Relationship Id="rId211" Type="http://schemas.openxmlformats.org/officeDocument/2006/relationships/tags" Target="../tags/tag298.xml"/><Relationship Id="rId210" Type="http://schemas.openxmlformats.org/officeDocument/2006/relationships/tags" Target="../tags/tag297.xml"/><Relationship Id="rId21" Type="http://schemas.openxmlformats.org/officeDocument/2006/relationships/tags" Target="../tags/tag108.xml"/><Relationship Id="rId209" Type="http://schemas.openxmlformats.org/officeDocument/2006/relationships/tags" Target="../tags/tag296.xml"/><Relationship Id="rId208" Type="http://schemas.openxmlformats.org/officeDocument/2006/relationships/tags" Target="../tags/tag295.xml"/><Relationship Id="rId207" Type="http://schemas.openxmlformats.org/officeDocument/2006/relationships/tags" Target="../tags/tag294.xml"/><Relationship Id="rId206" Type="http://schemas.openxmlformats.org/officeDocument/2006/relationships/tags" Target="../tags/tag293.xml"/><Relationship Id="rId205" Type="http://schemas.openxmlformats.org/officeDocument/2006/relationships/tags" Target="../tags/tag292.xml"/><Relationship Id="rId204" Type="http://schemas.openxmlformats.org/officeDocument/2006/relationships/tags" Target="../tags/tag291.xml"/><Relationship Id="rId203" Type="http://schemas.openxmlformats.org/officeDocument/2006/relationships/tags" Target="../tags/tag290.xml"/><Relationship Id="rId202" Type="http://schemas.openxmlformats.org/officeDocument/2006/relationships/tags" Target="../tags/tag289.xml"/><Relationship Id="rId201" Type="http://schemas.openxmlformats.org/officeDocument/2006/relationships/tags" Target="../tags/tag288.xml"/><Relationship Id="rId200" Type="http://schemas.openxmlformats.org/officeDocument/2006/relationships/tags" Target="../tags/tag287.xml"/><Relationship Id="rId20" Type="http://schemas.openxmlformats.org/officeDocument/2006/relationships/image" Target="../media/image15.jpeg"/><Relationship Id="rId2" Type="http://schemas.openxmlformats.org/officeDocument/2006/relationships/tags" Target="../tags/tag91.xml"/><Relationship Id="rId199" Type="http://schemas.openxmlformats.org/officeDocument/2006/relationships/tags" Target="../tags/tag286.xml"/><Relationship Id="rId198" Type="http://schemas.openxmlformats.org/officeDocument/2006/relationships/tags" Target="../tags/tag285.xml"/><Relationship Id="rId197" Type="http://schemas.openxmlformats.org/officeDocument/2006/relationships/tags" Target="../tags/tag284.xml"/><Relationship Id="rId196" Type="http://schemas.openxmlformats.org/officeDocument/2006/relationships/tags" Target="../tags/tag283.xml"/><Relationship Id="rId195" Type="http://schemas.openxmlformats.org/officeDocument/2006/relationships/tags" Target="../tags/tag282.xml"/><Relationship Id="rId194" Type="http://schemas.openxmlformats.org/officeDocument/2006/relationships/tags" Target="../tags/tag281.xml"/><Relationship Id="rId193" Type="http://schemas.openxmlformats.org/officeDocument/2006/relationships/tags" Target="../tags/tag280.xml"/><Relationship Id="rId192" Type="http://schemas.openxmlformats.org/officeDocument/2006/relationships/tags" Target="../tags/tag279.xml"/><Relationship Id="rId191" Type="http://schemas.openxmlformats.org/officeDocument/2006/relationships/tags" Target="../tags/tag278.xml"/><Relationship Id="rId190" Type="http://schemas.openxmlformats.org/officeDocument/2006/relationships/tags" Target="../tags/tag277.xml"/><Relationship Id="rId19" Type="http://schemas.openxmlformats.org/officeDocument/2006/relationships/tags" Target="../tags/tag107.xml"/><Relationship Id="rId189" Type="http://schemas.openxmlformats.org/officeDocument/2006/relationships/tags" Target="../tags/tag276.xml"/><Relationship Id="rId188" Type="http://schemas.openxmlformats.org/officeDocument/2006/relationships/tags" Target="../tags/tag275.xml"/><Relationship Id="rId187" Type="http://schemas.openxmlformats.org/officeDocument/2006/relationships/tags" Target="../tags/tag274.xml"/><Relationship Id="rId186" Type="http://schemas.openxmlformats.org/officeDocument/2006/relationships/tags" Target="../tags/tag273.xml"/><Relationship Id="rId185" Type="http://schemas.openxmlformats.org/officeDocument/2006/relationships/tags" Target="../tags/tag272.xml"/><Relationship Id="rId184" Type="http://schemas.openxmlformats.org/officeDocument/2006/relationships/tags" Target="../tags/tag271.xml"/><Relationship Id="rId183" Type="http://schemas.openxmlformats.org/officeDocument/2006/relationships/tags" Target="../tags/tag270.xml"/><Relationship Id="rId182" Type="http://schemas.openxmlformats.org/officeDocument/2006/relationships/tags" Target="../tags/tag269.xml"/><Relationship Id="rId181" Type="http://schemas.openxmlformats.org/officeDocument/2006/relationships/tags" Target="../tags/tag268.xml"/><Relationship Id="rId180" Type="http://schemas.openxmlformats.org/officeDocument/2006/relationships/tags" Target="../tags/tag267.xml"/><Relationship Id="rId18" Type="http://schemas.openxmlformats.org/officeDocument/2006/relationships/tags" Target="../tags/tag106.xml"/><Relationship Id="rId179" Type="http://schemas.openxmlformats.org/officeDocument/2006/relationships/tags" Target="../tags/tag266.xml"/><Relationship Id="rId178" Type="http://schemas.openxmlformats.org/officeDocument/2006/relationships/tags" Target="../tags/tag265.xml"/><Relationship Id="rId177" Type="http://schemas.openxmlformats.org/officeDocument/2006/relationships/tags" Target="../tags/tag264.xml"/><Relationship Id="rId176" Type="http://schemas.openxmlformats.org/officeDocument/2006/relationships/tags" Target="../tags/tag263.xml"/><Relationship Id="rId175" Type="http://schemas.openxmlformats.org/officeDocument/2006/relationships/tags" Target="../tags/tag262.xml"/><Relationship Id="rId174" Type="http://schemas.openxmlformats.org/officeDocument/2006/relationships/tags" Target="../tags/tag261.xml"/><Relationship Id="rId173" Type="http://schemas.openxmlformats.org/officeDocument/2006/relationships/tags" Target="../tags/tag260.xml"/><Relationship Id="rId172" Type="http://schemas.openxmlformats.org/officeDocument/2006/relationships/tags" Target="../tags/tag259.xml"/><Relationship Id="rId171" Type="http://schemas.openxmlformats.org/officeDocument/2006/relationships/tags" Target="../tags/tag258.xml"/><Relationship Id="rId170" Type="http://schemas.openxmlformats.org/officeDocument/2006/relationships/tags" Target="../tags/tag257.xml"/><Relationship Id="rId17" Type="http://schemas.openxmlformats.org/officeDocument/2006/relationships/tags" Target="../tags/tag105.xml"/><Relationship Id="rId169" Type="http://schemas.openxmlformats.org/officeDocument/2006/relationships/tags" Target="../tags/tag256.xml"/><Relationship Id="rId168" Type="http://schemas.openxmlformats.org/officeDocument/2006/relationships/tags" Target="../tags/tag255.xml"/><Relationship Id="rId167" Type="http://schemas.openxmlformats.org/officeDocument/2006/relationships/tags" Target="../tags/tag254.xml"/><Relationship Id="rId166" Type="http://schemas.openxmlformats.org/officeDocument/2006/relationships/tags" Target="../tags/tag253.xml"/><Relationship Id="rId165" Type="http://schemas.openxmlformats.org/officeDocument/2006/relationships/tags" Target="../tags/tag252.xml"/><Relationship Id="rId164" Type="http://schemas.openxmlformats.org/officeDocument/2006/relationships/tags" Target="../tags/tag251.xml"/><Relationship Id="rId163" Type="http://schemas.openxmlformats.org/officeDocument/2006/relationships/tags" Target="../tags/tag250.xml"/><Relationship Id="rId162" Type="http://schemas.openxmlformats.org/officeDocument/2006/relationships/tags" Target="../tags/tag249.xml"/><Relationship Id="rId161" Type="http://schemas.openxmlformats.org/officeDocument/2006/relationships/tags" Target="../tags/tag248.xml"/><Relationship Id="rId160" Type="http://schemas.openxmlformats.org/officeDocument/2006/relationships/tags" Target="../tags/tag247.xml"/><Relationship Id="rId16" Type="http://schemas.openxmlformats.org/officeDocument/2006/relationships/tags" Target="../tags/tag104.xml"/><Relationship Id="rId159" Type="http://schemas.openxmlformats.org/officeDocument/2006/relationships/tags" Target="../tags/tag246.xml"/><Relationship Id="rId158" Type="http://schemas.openxmlformats.org/officeDocument/2006/relationships/tags" Target="../tags/tag245.xml"/><Relationship Id="rId157" Type="http://schemas.openxmlformats.org/officeDocument/2006/relationships/tags" Target="../tags/tag244.xml"/><Relationship Id="rId156" Type="http://schemas.openxmlformats.org/officeDocument/2006/relationships/tags" Target="../tags/tag243.xml"/><Relationship Id="rId155" Type="http://schemas.openxmlformats.org/officeDocument/2006/relationships/tags" Target="../tags/tag242.xml"/><Relationship Id="rId154" Type="http://schemas.openxmlformats.org/officeDocument/2006/relationships/tags" Target="../tags/tag241.xml"/><Relationship Id="rId153" Type="http://schemas.openxmlformats.org/officeDocument/2006/relationships/tags" Target="../tags/tag240.xml"/><Relationship Id="rId152" Type="http://schemas.openxmlformats.org/officeDocument/2006/relationships/tags" Target="../tags/tag239.xml"/><Relationship Id="rId151" Type="http://schemas.openxmlformats.org/officeDocument/2006/relationships/tags" Target="../tags/tag238.xml"/><Relationship Id="rId150" Type="http://schemas.openxmlformats.org/officeDocument/2006/relationships/tags" Target="../tags/tag237.xml"/><Relationship Id="rId15" Type="http://schemas.openxmlformats.org/officeDocument/2006/relationships/tags" Target="../tags/tag103.xml"/><Relationship Id="rId149" Type="http://schemas.openxmlformats.org/officeDocument/2006/relationships/tags" Target="../tags/tag236.xml"/><Relationship Id="rId148" Type="http://schemas.openxmlformats.org/officeDocument/2006/relationships/tags" Target="../tags/tag235.xml"/><Relationship Id="rId147" Type="http://schemas.openxmlformats.org/officeDocument/2006/relationships/tags" Target="../tags/tag234.xml"/><Relationship Id="rId146" Type="http://schemas.openxmlformats.org/officeDocument/2006/relationships/tags" Target="../tags/tag233.xml"/><Relationship Id="rId145" Type="http://schemas.openxmlformats.org/officeDocument/2006/relationships/tags" Target="../tags/tag232.xml"/><Relationship Id="rId144" Type="http://schemas.openxmlformats.org/officeDocument/2006/relationships/tags" Target="../tags/tag231.xml"/><Relationship Id="rId143" Type="http://schemas.openxmlformats.org/officeDocument/2006/relationships/tags" Target="../tags/tag230.xml"/><Relationship Id="rId142" Type="http://schemas.openxmlformats.org/officeDocument/2006/relationships/tags" Target="../tags/tag229.xml"/><Relationship Id="rId141" Type="http://schemas.openxmlformats.org/officeDocument/2006/relationships/tags" Target="../tags/tag228.xml"/><Relationship Id="rId140" Type="http://schemas.openxmlformats.org/officeDocument/2006/relationships/tags" Target="../tags/tag227.xml"/><Relationship Id="rId14" Type="http://schemas.openxmlformats.org/officeDocument/2006/relationships/tags" Target="../tags/tag102.xml"/><Relationship Id="rId139" Type="http://schemas.openxmlformats.org/officeDocument/2006/relationships/tags" Target="../tags/tag226.xml"/><Relationship Id="rId138" Type="http://schemas.openxmlformats.org/officeDocument/2006/relationships/tags" Target="../tags/tag225.xml"/><Relationship Id="rId137" Type="http://schemas.openxmlformats.org/officeDocument/2006/relationships/tags" Target="../tags/tag224.xml"/><Relationship Id="rId136" Type="http://schemas.openxmlformats.org/officeDocument/2006/relationships/tags" Target="../tags/tag223.xml"/><Relationship Id="rId135" Type="http://schemas.openxmlformats.org/officeDocument/2006/relationships/tags" Target="../tags/tag222.xml"/><Relationship Id="rId134" Type="http://schemas.openxmlformats.org/officeDocument/2006/relationships/tags" Target="../tags/tag221.xml"/><Relationship Id="rId133" Type="http://schemas.openxmlformats.org/officeDocument/2006/relationships/tags" Target="../tags/tag220.xml"/><Relationship Id="rId132" Type="http://schemas.openxmlformats.org/officeDocument/2006/relationships/tags" Target="../tags/tag219.xml"/><Relationship Id="rId131" Type="http://schemas.openxmlformats.org/officeDocument/2006/relationships/tags" Target="../tags/tag218.xml"/><Relationship Id="rId130" Type="http://schemas.openxmlformats.org/officeDocument/2006/relationships/tags" Target="../tags/tag217.xml"/><Relationship Id="rId13" Type="http://schemas.openxmlformats.org/officeDocument/2006/relationships/tags" Target="../tags/tag101.xml"/><Relationship Id="rId129" Type="http://schemas.openxmlformats.org/officeDocument/2006/relationships/tags" Target="../tags/tag216.xml"/><Relationship Id="rId128" Type="http://schemas.openxmlformats.org/officeDocument/2006/relationships/tags" Target="../tags/tag215.xml"/><Relationship Id="rId127" Type="http://schemas.openxmlformats.org/officeDocument/2006/relationships/tags" Target="../tags/tag214.xml"/><Relationship Id="rId126" Type="http://schemas.openxmlformats.org/officeDocument/2006/relationships/tags" Target="../tags/tag213.xml"/><Relationship Id="rId125" Type="http://schemas.openxmlformats.org/officeDocument/2006/relationships/tags" Target="../tags/tag212.xml"/><Relationship Id="rId124" Type="http://schemas.openxmlformats.org/officeDocument/2006/relationships/tags" Target="../tags/tag211.xml"/><Relationship Id="rId123" Type="http://schemas.openxmlformats.org/officeDocument/2006/relationships/tags" Target="../tags/tag210.xml"/><Relationship Id="rId122" Type="http://schemas.openxmlformats.org/officeDocument/2006/relationships/tags" Target="../tags/tag209.xml"/><Relationship Id="rId121" Type="http://schemas.openxmlformats.org/officeDocument/2006/relationships/tags" Target="../tags/tag208.xml"/><Relationship Id="rId120" Type="http://schemas.openxmlformats.org/officeDocument/2006/relationships/tags" Target="../tags/tag207.xml"/><Relationship Id="rId12" Type="http://schemas.openxmlformats.org/officeDocument/2006/relationships/tags" Target="../tags/tag100.xml"/><Relationship Id="rId119" Type="http://schemas.openxmlformats.org/officeDocument/2006/relationships/tags" Target="../tags/tag206.xml"/><Relationship Id="rId118" Type="http://schemas.openxmlformats.org/officeDocument/2006/relationships/tags" Target="../tags/tag205.xml"/><Relationship Id="rId117" Type="http://schemas.openxmlformats.org/officeDocument/2006/relationships/tags" Target="../tags/tag204.xml"/><Relationship Id="rId116" Type="http://schemas.openxmlformats.org/officeDocument/2006/relationships/tags" Target="../tags/tag203.xml"/><Relationship Id="rId115" Type="http://schemas.openxmlformats.org/officeDocument/2006/relationships/tags" Target="../tags/tag202.xml"/><Relationship Id="rId114" Type="http://schemas.openxmlformats.org/officeDocument/2006/relationships/tags" Target="../tags/tag201.xml"/><Relationship Id="rId113" Type="http://schemas.openxmlformats.org/officeDocument/2006/relationships/tags" Target="../tags/tag200.xml"/><Relationship Id="rId112" Type="http://schemas.openxmlformats.org/officeDocument/2006/relationships/tags" Target="../tags/tag199.xml"/><Relationship Id="rId111" Type="http://schemas.openxmlformats.org/officeDocument/2006/relationships/tags" Target="../tags/tag198.xml"/><Relationship Id="rId110" Type="http://schemas.openxmlformats.org/officeDocument/2006/relationships/tags" Target="../tags/tag197.xml"/><Relationship Id="rId11" Type="http://schemas.openxmlformats.org/officeDocument/2006/relationships/tags" Target="../tags/tag99.xml"/><Relationship Id="rId109" Type="http://schemas.openxmlformats.org/officeDocument/2006/relationships/tags" Target="../tags/tag196.xml"/><Relationship Id="rId108" Type="http://schemas.openxmlformats.org/officeDocument/2006/relationships/tags" Target="../tags/tag195.xml"/><Relationship Id="rId107" Type="http://schemas.openxmlformats.org/officeDocument/2006/relationships/tags" Target="../tags/tag194.xml"/><Relationship Id="rId106" Type="http://schemas.openxmlformats.org/officeDocument/2006/relationships/tags" Target="../tags/tag193.xml"/><Relationship Id="rId105" Type="http://schemas.openxmlformats.org/officeDocument/2006/relationships/tags" Target="../tags/tag192.xml"/><Relationship Id="rId104" Type="http://schemas.openxmlformats.org/officeDocument/2006/relationships/tags" Target="../tags/tag191.xml"/><Relationship Id="rId103" Type="http://schemas.openxmlformats.org/officeDocument/2006/relationships/tags" Target="../tags/tag190.xml"/><Relationship Id="rId102" Type="http://schemas.openxmlformats.org/officeDocument/2006/relationships/tags" Target="../tags/tag189.xml"/><Relationship Id="rId101" Type="http://schemas.openxmlformats.org/officeDocument/2006/relationships/tags" Target="../tags/tag188.xml"/><Relationship Id="rId100" Type="http://schemas.openxmlformats.org/officeDocument/2006/relationships/tags" Target="../tags/tag187.xml"/><Relationship Id="rId10" Type="http://schemas.openxmlformats.org/officeDocument/2006/relationships/tags" Target="../tags/tag98.xml"/><Relationship Id="rId1" Type="http://schemas.openxmlformats.org/officeDocument/2006/relationships/tags" Target="../tags/tag90.xml"/></Relationships>
</file>

<file path=ppt/slides/_rels/slide13.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image" Target="../media/image18.jpeg"/><Relationship Id="rId5" Type="http://schemas.openxmlformats.org/officeDocument/2006/relationships/tags" Target="../tags/tag312.xml"/><Relationship Id="rId4" Type="http://schemas.openxmlformats.org/officeDocument/2006/relationships/tags" Target="../tags/tag311.xml"/><Relationship Id="rId37" Type="http://schemas.openxmlformats.org/officeDocument/2006/relationships/notesSlide" Target="../notesSlides/notesSlide10.xml"/><Relationship Id="rId36" Type="http://schemas.openxmlformats.org/officeDocument/2006/relationships/slideLayout" Target="../slideLayouts/slideLayout7.xml"/><Relationship Id="rId35" Type="http://schemas.openxmlformats.org/officeDocument/2006/relationships/tags" Target="../tags/tag337.xml"/><Relationship Id="rId34" Type="http://schemas.openxmlformats.org/officeDocument/2006/relationships/tags" Target="../tags/tag336.xml"/><Relationship Id="rId33" Type="http://schemas.openxmlformats.org/officeDocument/2006/relationships/image" Target="../media/image22.jpeg"/><Relationship Id="rId32" Type="http://schemas.openxmlformats.org/officeDocument/2006/relationships/tags" Target="../tags/tag335.xml"/><Relationship Id="rId31" Type="http://schemas.openxmlformats.org/officeDocument/2006/relationships/image" Target="../media/image21.jpeg"/><Relationship Id="rId30" Type="http://schemas.openxmlformats.org/officeDocument/2006/relationships/tags" Target="../tags/tag334.xml"/><Relationship Id="rId3" Type="http://schemas.openxmlformats.org/officeDocument/2006/relationships/tags" Target="../tags/tag310.xml"/><Relationship Id="rId29" Type="http://schemas.openxmlformats.org/officeDocument/2006/relationships/image" Target="../media/image20.jpeg"/><Relationship Id="rId28" Type="http://schemas.openxmlformats.org/officeDocument/2006/relationships/tags" Target="../tags/tag333.xml"/><Relationship Id="rId27" Type="http://schemas.openxmlformats.org/officeDocument/2006/relationships/tags" Target="../tags/tag332.xml"/><Relationship Id="rId26" Type="http://schemas.openxmlformats.org/officeDocument/2006/relationships/tags" Target="../tags/tag331.xml"/><Relationship Id="rId25" Type="http://schemas.openxmlformats.org/officeDocument/2006/relationships/tags" Target="../tags/tag330.xml"/><Relationship Id="rId24" Type="http://schemas.openxmlformats.org/officeDocument/2006/relationships/tags" Target="../tags/tag329.xml"/><Relationship Id="rId23" Type="http://schemas.openxmlformats.org/officeDocument/2006/relationships/tags" Target="../tags/tag328.xml"/><Relationship Id="rId22" Type="http://schemas.openxmlformats.org/officeDocument/2006/relationships/tags" Target="../tags/tag327.xml"/><Relationship Id="rId21" Type="http://schemas.openxmlformats.org/officeDocument/2006/relationships/tags" Target="../tags/tag326.xml"/><Relationship Id="rId20" Type="http://schemas.openxmlformats.org/officeDocument/2006/relationships/tags" Target="../tags/tag325.xml"/><Relationship Id="rId2" Type="http://schemas.openxmlformats.org/officeDocument/2006/relationships/tags" Target="../tags/tag309.xml"/><Relationship Id="rId19" Type="http://schemas.openxmlformats.org/officeDocument/2006/relationships/tags" Target="../tags/tag324.xml"/><Relationship Id="rId18" Type="http://schemas.openxmlformats.org/officeDocument/2006/relationships/tags" Target="../tags/tag323.xml"/><Relationship Id="rId17" Type="http://schemas.openxmlformats.org/officeDocument/2006/relationships/tags" Target="../tags/tag322.xml"/><Relationship Id="rId16" Type="http://schemas.openxmlformats.org/officeDocument/2006/relationships/tags" Target="../tags/tag321.xml"/><Relationship Id="rId15" Type="http://schemas.openxmlformats.org/officeDocument/2006/relationships/tags" Target="../tags/tag320.xml"/><Relationship Id="rId14" Type="http://schemas.openxmlformats.org/officeDocument/2006/relationships/image" Target="../media/image19.jpeg"/><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tags" Target="../tags/tag317.xml"/><Relationship Id="rId10" Type="http://schemas.openxmlformats.org/officeDocument/2006/relationships/tags" Target="../tags/tag316.xml"/><Relationship Id="rId1" Type="http://schemas.openxmlformats.org/officeDocument/2006/relationships/tags" Target="../tags/tag308.xml"/></Relationships>
</file>

<file path=ppt/slides/_rels/slide14.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2" Type="http://schemas.openxmlformats.org/officeDocument/2006/relationships/notesSlide" Target="../notesSlides/notesSlide11.xml"/><Relationship Id="rId31" Type="http://schemas.openxmlformats.org/officeDocument/2006/relationships/slideLayout" Target="../slideLayouts/slideLayout7.xml"/><Relationship Id="rId30" Type="http://schemas.openxmlformats.org/officeDocument/2006/relationships/tags" Target="../tags/tag366.xml"/><Relationship Id="rId3" Type="http://schemas.openxmlformats.org/officeDocument/2006/relationships/tags" Target="../tags/tag340.xml"/><Relationship Id="rId29" Type="http://schemas.openxmlformats.org/officeDocument/2006/relationships/tags" Target="../tags/tag365.xml"/><Relationship Id="rId28" Type="http://schemas.openxmlformats.org/officeDocument/2006/relationships/image" Target="../media/image23.jpeg"/><Relationship Id="rId27" Type="http://schemas.openxmlformats.org/officeDocument/2006/relationships/tags" Target="../tags/tag364.xml"/><Relationship Id="rId26" Type="http://schemas.openxmlformats.org/officeDocument/2006/relationships/tags" Target="../tags/tag363.xml"/><Relationship Id="rId25" Type="http://schemas.openxmlformats.org/officeDocument/2006/relationships/tags" Target="../tags/tag362.xml"/><Relationship Id="rId24" Type="http://schemas.openxmlformats.org/officeDocument/2006/relationships/tags" Target="../tags/tag361.xml"/><Relationship Id="rId23" Type="http://schemas.openxmlformats.org/officeDocument/2006/relationships/tags" Target="../tags/tag360.xml"/><Relationship Id="rId22" Type="http://schemas.openxmlformats.org/officeDocument/2006/relationships/tags" Target="../tags/tag359.xml"/><Relationship Id="rId21" Type="http://schemas.openxmlformats.org/officeDocument/2006/relationships/tags" Target="../tags/tag358.xml"/><Relationship Id="rId20" Type="http://schemas.openxmlformats.org/officeDocument/2006/relationships/tags" Target="../tags/tag357.xml"/><Relationship Id="rId2" Type="http://schemas.openxmlformats.org/officeDocument/2006/relationships/tags" Target="../tags/tag339.xml"/><Relationship Id="rId19" Type="http://schemas.openxmlformats.org/officeDocument/2006/relationships/tags" Target="../tags/tag356.xml"/><Relationship Id="rId18" Type="http://schemas.openxmlformats.org/officeDocument/2006/relationships/tags" Target="../tags/tag355.xml"/><Relationship Id="rId17" Type="http://schemas.openxmlformats.org/officeDocument/2006/relationships/tags" Target="../tags/tag354.xml"/><Relationship Id="rId16" Type="http://schemas.openxmlformats.org/officeDocument/2006/relationships/tags" Target="../tags/tag353.xml"/><Relationship Id="rId15" Type="http://schemas.openxmlformats.org/officeDocument/2006/relationships/tags" Target="../tags/tag352.xml"/><Relationship Id="rId14" Type="http://schemas.openxmlformats.org/officeDocument/2006/relationships/tags" Target="../tags/tag351.xml"/><Relationship Id="rId13" Type="http://schemas.openxmlformats.org/officeDocument/2006/relationships/tags" Target="../tags/tag350.xml"/><Relationship Id="rId12" Type="http://schemas.openxmlformats.org/officeDocument/2006/relationships/tags" Target="../tags/tag349.xml"/><Relationship Id="rId11" Type="http://schemas.openxmlformats.org/officeDocument/2006/relationships/tags" Target="../tags/tag348.xml"/><Relationship Id="rId10" Type="http://schemas.openxmlformats.org/officeDocument/2006/relationships/tags" Target="../tags/tag347.xml"/><Relationship Id="rId1" Type="http://schemas.openxmlformats.org/officeDocument/2006/relationships/tags" Target="../tags/tag338.xml"/></Relationships>
</file>

<file path=ppt/slides/_rels/slide15.xml.rels><?xml version="1.0" encoding="UTF-8" standalone="yes"?>
<Relationships xmlns="http://schemas.openxmlformats.org/package/2006/relationships"><Relationship Id="rId9" Type="http://schemas.openxmlformats.org/officeDocument/2006/relationships/tags" Target="../tags/tag375.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1" Type="http://schemas.openxmlformats.org/officeDocument/2006/relationships/notesSlide" Target="../notesSlides/notesSlide12.xml"/><Relationship Id="rId30" Type="http://schemas.openxmlformats.org/officeDocument/2006/relationships/slideLayout" Target="../slideLayouts/slideLayout7.xml"/><Relationship Id="rId3" Type="http://schemas.openxmlformats.org/officeDocument/2006/relationships/tags" Target="../tags/tag369.xml"/><Relationship Id="rId29" Type="http://schemas.openxmlformats.org/officeDocument/2006/relationships/tags" Target="../tags/tag395.xml"/><Relationship Id="rId28" Type="http://schemas.openxmlformats.org/officeDocument/2006/relationships/tags" Target="../tags/tag394.xml"/><Relationship Id="rId27" Type="http://schemas.openxmlformats.org/officeDocument/2006/relationships/tags" Target="../tags/tag393.xml"/><Relationship Id="rId26" Type="http://schemas.openxmlformats.org/officeDocument/2006/relationships/tags" Target="../tags/tag392.xml"/><Relationship Id="rId25" Type="http://schemas.openxmlformats.org/officeDocument/2006/relationships/tags" Target="../tags/tag391.xml"/><Relationship Id="rId24" Type="http://schemas.openxmlformats.org/officeDocument/2006/relationships/tags" Target="../tags/tag390.xml"/><Relationship Id="rId23" Type="http://schemas.openxmlformats.org/officeDocument/2006/relationships/tags" Target="../tags/tag389.xml"/><Relationship Id="rId22" Type="http://schemas.openxmlformats.org/officeDocument/2006/relationships/tags" Target="../tags/tag388.xml"/><Relationship Id="rId21" Type="http://schemas.openxmlformats.org/officeDocument/2006/relationships/tags" Target="../tags/tag387.xml"/><Relationship Id="rId20" Type="http://schemas.openxmlformats.org/officeDocument/2006/relationships/tags" Target="../tags/tag386.xml"/><Relationship Id="rId2" Type="http://schemas.openxmlformats.org/officeDocument/2006/relationships/tags" Target="../tags/tag368.xml"/><Relationship Id="rId19" Type="http://schemas.openxmlformats.org/officeDocument/2006/relationships/tags" Target="../tags/tag385.xml"/><Relationship Id="rId18" Type="http://schemas.openxmlformats.org/officeDocument/2006/relationships/tags" Target="../tags/tag384.xml"/><Relationship Id="rId17" Type="http://schemas.openxmlformats.org/officeDocument/2006/relationships/tags" Target="../tags/tag383.xml"/><Relationship Id="rId16" Type="http://schemas.openxmlformats.org/officeDocument/2006/relationships/tags" Target="../tags/tag382.xml"/><Relationship Id="rId15" Type="http://schemas.openxmlformats.org/officeDocument/2006/relationships/tags" Target="../tags/tag381.xml"/><Relationship Id="rId14" Type="http://schemas.openxmlformats.org/officeDocument/2006/relationships/tags" Target="../tags/tag380.xml"/><Relationship Id="rId13" Type="http://schemas.openxmlformats.org/officeDocument/2006/relationships/tags" Target="../tags/tag379.xml"/><Relationship Id="rId12" Type="http://schemas.openxmlformats.org/officeDocument/2006/relationships/tags" Target="../tags/tag378.xml"/><Relationship Id="rId11" Type="http://schemas.openxmlformats.org/officeDocument/2006/relationships/tags" Target="../tags/tag377.xml"/><Relationship Id="rId10" Type="http://schemas.openxmlformats.org/officeDocument/2006/relationships/tags" Target="../tags/tag376.xml"/><Relationship Id="rId1" Type="http://schemas.openxmlformats.org/officeDocument/2006/relationships/tags" Target="../tags/tag367.xml"/></Relationships>
</file>

<file path=ppt/slides/_rels/slide16.xml.rels><?xml version="1.0" encoding="UTF-8" standalone="yes"?>
<Relationships xmlns="http://schemas.openxmlformats.org/package/2006/relationships"><Relationship Id="rId9" Type="http://schemas.openxmlformats.org/officeDocument/2006/relationships/tags" Target="../tags/tag404.xml"/><Relationship Id="rId8" Type="http://schemas.openxmlformats.org/officeDocument/2006/relationships/tags" Target="../tags/tag403.xml"/><Relationship Id="rId7" Type="http://schemas.openxmlformats.org/officeDocument/2006/relationships/tags" Target="../tags/tag402.xml"/><Relationship Id="rId61" Type="http://schemas.openxmlformats.org/officeDocument/2006/relationships/notesSlide" Target="../notesSlides/notesSlide13.xml"/><Relationship Id="rId60" Type="http://schemas.openxmlformats.org/officeDocument/2006/relationships/slideLayout" Target="../slideLayouts/slideLayout7.xml"/><Relationship Id="rId6" Type="http://schemas.openxmlformats.org/officeDocument/2006/relationships/tags" Target="../tags/tag401.xml"/><Relationship Id="rId59" Type="http://schemas.openxmlformats.org/officeDocument/2006/relationships/tags" Target="../tags/tag454.xml"/><Relationship Id="rId58" Type="http://schemas.openxmlformats.org/officeDocument/2006/relationships/tags" Target="../tags/tag453.xml"/><Relationship Id="rId57" Type="http://schemas.openxmlformats.org/officeDocument/2006/relationships/tags" Target="../tags/tag452.xml"/><Relationship Id="rId56" Type="http://schemas.openxmlformats.org/officeDocument/2006/relationships/tags" Target="../tags/tag451.xml"/><Relationship Id="rId55" Type="http://schemas.openxmlformats.org/officeDocument/2006/relationships/tags" Target="../tags/tag450.xml"/><Relationship Id="rId54" Type="http://schemas.openxmlformats.org/officeDocument/2006/relationships/tags" Target="../tags/tag449.xml"/><Relationship Id="rId53" Type="http://schemas.openxmlformats.org/officeDocument/2006/relationships/tags" Target="../tags/tag448.xml"/><Relationship Id="rId52" Type="http://schemas.openxmlformats.org/officeDocument/2006/relationships/tags" Target="../tags/tag447.xml"/><Relationship Id="rId51" Type="http://schemas.openxmlformats.org/officeDocument/2006/relationships/tags" Target="../tags/tag446.xml"/><Relationship Id="rId50" Type="http://schemas.openxmlformats.org/officeDocument/2006/relationships/tags" Target="../tags/tag445.xml"/><Relationship Id="rId5" Type="http://schemas.openxmlformats.org/officeDocument/2006/relationships/tags" Target="../tags/tag400.xml"/><Relationship Id="rId49" Type="http://schemas.openxmlformats.org/officeDocument/2006/relationships/tags" Target="../tags/tag444.xml"/><Relationship Id="rId48" Type="http://schemas.openxmlformats.org/officeDocument/2006/relationships/tags" Target="../tags/tag443.xml"/><Relationship Id="rId47" Type="http://schemas.openxmlformats.org/officeDocument/2006/relationships/tags" Target="../tags/tag442.xml"/><Relationship Id="rId46" Type="http://schemas.openxmlformats.org/officeDocument/2006/relationships/tags" Target="../tags/tag441.xml"/><Relationship Id="rId45" Type="http://schemas.openxmlformats.org/officeDocument/2006/relationships/tags" Target="../tags/tag440.xml"/><Relationship Id="rId44" Type="http://schemas.openxmlformats.org/officeDocument/2006/relationships/tags" Target="../tags/tag439.xml"/><Relationship Id="rId43" Type="http://schemas.openxmlformats.org/officeDocument/2006/relationships/tags" Target="../tags/tag438.xml"/><Relationship Id="rId42" Type="http://schemas.openxmlformats.org/officeDocument/2006/relationships/tags" Target="../tags/tag437.xml"/><Relationship Id="rId41" Type="http://schemas.openxmlformats.org/officeDocument/2006/relationships/tags" Target="../tags/tag436.xml"/><Relationship Id="rId40" Type="http://schemas.openxmlformats.org/officeDocument/2006/relationships/tags" Target="../tags/tag435.xml"/><Relationship Id="rId4" Type="http://schemas.openxmlformats.org/officeDocument/2006/relationships/tags" Target="../tags/tag399.xml"/><Relationship Id="rId39" Type="http://schemas.openxmlformats.org/officeDocument/2006/relationships/tags" Target="../tags/tag434.xml"/><Relationship Id="rId38" Type="http://schemas.openxmlformats.org/officeDocument/2006/relationships/tags" Target="../tags/tag433.xml"/><Relationship Id="rId37" Type="http://schemas.openxmlformats.org/officeDocument/2006/relationships/tags" Target="../tags/tag432.xml"/><Relationship Id="rId36" Type="http://schemas.openxmlformats.org/officeDocument/2006/relationships/tags" Target="../tags/tag431.xml"/><Relationship Id="rId35" Type="http://schemas.openxmlformats.org/officeDocument/2006/relationships/tags" Target="../tags/tag430.xml"/><Relationship Id="rId34" Type="http://schemas.openxmlformats.org/officeDocument/2006/relationships/tags" Target="../tags/tag429.xml"/><Relationship Id="rId33" Type="http://schemas.openxmlformats.org/officeDocument/2006/relationships/tags" Target="../tags/tag428.xml"/><Relationship Id="rId32" Type="http://schemas.openxmlformats.org/officeDocument/2006/relationships/tags" Target="../tags/tag427.xml"/><Relationship Id="rId31" Type="http://schemas.openxmlformats.org/officeDocument/2006/relationships/tags" Target="../tags/tag426.xml"/><Relationship Id="rId30" Type="http://schemas.openxmlformats.org/officeDocument/2006/relationships/tags" Target="../tags/tag425.xml"/><Relationship Id="rId3" Type="http://schemas.openxmlformats.org/officeDocument/2006/relationships/tags" Target="../tags/tag398.xml"/><Relationship Id="rId29" Type="http://schemas.openxmlformats.org/officeDocument/2006/relationships/tags" Target="../tags/tag424.xml"/><Relationship Id="rId28" Type="http://schemas.openxmlformats.org/officeDocument/2006/relationships/tags" Target="../tags/tag423.xml"/><Relationship Id="rId27" Type="http://schemas.openxmlformats.org/officeDocument/2006/relationships/tags" Target="../tags/tag422.xml"/><Relationship Id="rId26" Type="http://schemas.openxmlformats.org/officeDocument/2006/relationships/tags" Target="../tags/tag421.xml"/><Relationship Id="rId25" Type="http://schemas.openxmlformats.org/officeDocument/2006/relationships/tags" Target="../tags/tag420.xml"/><Relationship Id="rId24" Type="http://schemas.openxmlformats.org/officeDocument/2006/relationships/tags" Target="../tags/tag419.xml"/><Relationship Id="rId23" Type="http://schemas.openxmlformats.org/officeDocument/2006/relationships/tags" Target="../tags/tag418.xml"/><Relationship Id="rId22" Type="http://schemas.openxmlformats.org/officeDocument/2006/relationships/tags" Target="../tags/tag417.xml"/><Relationship Id="rId21" Type="http://schemas.openxmlformats.org/officeDocument/2006/relationships/tags" Target="../tags/tag416.xml"/><Relationship Id="rId20" Type="http://schemas.openxmlformats.org/officeDocument/2006/relationships/tags" Target="../tags/tag415.xml"/><Relationship Id="rId2" Type="http://schemas.openxmlformats.org/officeDocument/2006/relationships/tags" Target="../tags/tag397.xml"/><Relationship Id="rId19" Type="http://schemas.openxmlformats.org/officeDocument/2006/relationships/tags" Target="../tags/tag414.xml"/><Relationship Id="rId18" Type="http://schemas.openxmlformats.org/officeDocument/2006/relationships/tags" Target="../tags/tag413.xml"/><Relationship Id="rId17" Type="http://schemas.openxmlformats.org/officeDocument/2006/relationships/tags" Target="../tags/tag412.xml"/><Relationship Id="rId16" Type="http://schemas.openxmlformats.org/officeDocument/2006/relationships/tags" Target="../tags/tag411.xml"/><Relationship Id="rId15" Type="http://schemas.openxmlformats.org/officeDocument/2006/relationships/tags" Target="../tags/tag410.xml"/><Relationship Id="rId14" Type="http://schemas.openxmlformats.org/officeDocument/2006/relationships/tags" Target="../tags/tag409.xml"/><Relationship Id="rId13" Type="http://schemas.openxmlformats.org/officeDocument/2006/relationships/tags" Target="../tags/tag408.xml"/><Relationship Id="rId12" Type="http://schemas.openxmlformats.org/officeDocument/2006/relationships/tags" Target="../tags/tag407.xml"/><Relationship Id="rId11" Type="http://schemas.openxmlformats.org/officeDocument/2006/relationships/tags" Target="../tags/tag406.xml"/><Relationship Id="rId10" Type="http://schemas.openxmlformats.org/officeDocument/2006/relationships/tags" Target="../tags/tag405.xml"/><Relationship Id="rId1" Type="http://schemas.openxmlformats.org/officeDocument/2006/relationships/tags" Target="../tags/tag396.xml"/></Relationships>
</file>

<file path=ppt/slides/_rels/slide17.xml.rels><?xml version="1.0" encoding="UTF-8" standalone="yes"?>
<Relationships xmlns="http://schemas.openxmlformats.org/package/2006/relationships"><Relationship Id="rId9" Type="http://schemas.openxmlformats.org/officeDocument/2006/relationships/image" Target="../media/image25.jpeg"/><Relationship Id="rId8" Type="http://schemas.openxmlformats.org/officeDocument/2006/relationships/tags" Target="../tags/tag461.xml"/><Relationship Id="rId7" Type="http://schemas.openxmlformats.org/officeDocument/2006/relationships/image" Target="../media/image24.jpeg"/><Relationship Id="rId6" Type="http://schemas.openxmlformats.org/officeDocument/2006/relationships/tags" Target="../tags/tag460.xml"/><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3" Type="http://schemas.openxmlformats.org/officeDocument/2006/relationships/notesSlide" Target="../notesSlides/notesSlide14.xml"/><Relationship Id="rId22" Type="http://schemas.openxmlformats.org/officeDocument/2006/relationships/slideLayout" Target="../slideLayouts/slideLayout7.xml"/><Relationship Id="rId21" Type="http://schemas.openxmlformats.org/officeDocument/2006/relationships/tags" Target="../tags/tag470.xml"/><Relationship Id="rId20" Type="http://schemas.openxmlformats.org/officeDocument/2006/relationships/tags" Target="../tags/tag469.xml"/><Relationship Id="rId2" Type="http://schemas.openxmlformats.org/officeDocument/2006/relationships/tags" Target="../tags/tag456.xml"/><Relationship Id="rId19" Type="http://schemas.openxmlformats.org/officeDocument/2006/relationships/image" Target="../media/image28.jpeg"/><Relationship Id="rId18" Type="http://schemas.openxmlformats.org/officeDocument/2006/relationships/tags" Target="../tags/tag468.xml"/><Relationship Id="rId17" Type="http://schemas.openxmlformats.org/officeDocument/2006/relationships/tags" Target="../tags/tag467.xml"/><Relationship Id="rId16" Type="http://schemas.openxmlformats.org/officeDocument/2006/relationships/tags" Target="../tags/tag466.xml"/><Relationship Id="rId15" Type="http://schemas.openxmlformats.org/officeDocument/2006/relationships/tags" Target="../tags/tag465.xml"/><Relationship Id="rId14" Type="http://schemas.openxmlformats.org/officeDocument/2006/relationships/tags" Target="../tags/tag464.xml"/><Relationship Id="rId13" Type="http://schemas.openxmlformats.org/officeDocument/2006/relationships/image" Target="../media/image27.jpeg"/><Relationship Id="rId12" Type="http://schemas.openxmlformats.org/officeDocument/2006/relationships/tags" Target="../tags/tag463.xml"/><Relationship Id="rId11" Type="http://schemas.openxmlformats.org/officeDocument/2006/relationships/image" Target="../media/image26.jpeg"/><Relationship Id="rId10" Type="http://schemas.openxmlformats.org/officeDocument/2006/relationships/tags" Target="../tags/tag462.xml"/><Relationship Id="rId1" Type="http://schemas.openxmlformats.org/officeDocument/2006/relationships/tags" Target="../tags/tag455.xml"/></Relationships>
</file>

<file path=ppt/slides/_rels/slide18.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tags" Target="../tags/tag477.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tags" Target="../tags/tag472.xml"/><Relationship Id="rId15" Type="http://schemas.openxmlformats.org/officeDocument/2006/relationships/notesSlide" Target="../notesSlides/notesSlide15.xml"/><Relationship Id="rId14" Type="http://schemas.openxmlformats.org/officeDocument/2006/relationships/slideLayout" Target="../slideLayouts/slideLayout7.xml"/><Relationship Id="rId13" Type="http://schemas.openxmlformats.org/officeDocument/2006/relationships/tags" Target="../tags/tag482.xml"/><Relationship Id="rId12" Type="http://schemas.openxmlformats.org/officeDocument/2006/relationships/tags" Target="../tags/tag481.xml"/><Relationship Id="rId11" Type="http://schemas.openxmlformats.org/officeDocument/2006/relationships/tags" Target="../tags/tag480.xml"/><Relationship Id="rId10" Type="http://schemas.openxmlformats.org/officeDocument/2006/relationships/image" Target="../media/image29.jpeg"/><Relationship Id="rId1" Type="http://schemas.openxmlformats.org/officeDocument/2006/relationships/tags" Target="../tags/tag471.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484.xml"/><Relationship Id="rId2" Type="http://schemas.openxmlformats.org/officeDocument/2006/relationships/image" Target="../media/image30.jpeg"/><Relationship Id="rId1" Type="http://schemas.openxmlformats.org/officeDocument/2006/relationships/tags" Target="../tags/tag483.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33.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7.xml"/><Relationship Id="rId3" Type="http://schemas.openxmlformats.org/officeDocument/2006/relationships/tags" Target="../tags/tag487.xml"/><Relationship Id="rId2" Type="http://schemas.openxmlformats.org/officeDocument/2006/relationships/tags" Target="../tags/tag486.xml"/><Relationship Id="rId1" Type="http://schemas.openxmlformats.org/officeDocument/2006/relationships/tags" Target="../tags/tag485.xml"/></Relationships>
</file>

<file path=ppt/slides/_rels/slide21.xml.rels><?xml version="1.0" encoding="UTF-8" standalone="yes"?>
<Relationships xmlns="http://schemas.openxmlformats.org/package/2006/relationships"><Relationship Id="rId9" Type="http://schemas.openxmlformats.org/officeDocument/2006/relationships/image" Target="../media/image34.jpeg"/><Relationship Id="rId8" Type="http://schemas.openxmlformats.org/officeDocument/2006/relationships/tags" Target="../tags/tag492.xml"/><Relationship Id="rId7" Type="http://schemas.openxmlformats.org/officeDocument/2006/relationships/image" Target="../media/image33.jpeg"/><Relationship Id="rId6" Type="http://schemas.openxmlformats.org/officeDocument/2006/relationships/tags" Target="../tags/tag491.xml"/><Relationship Id="rId5" Type="http://schemas.openxmlformats.org/officeDocument/2006/relationships/image" Target="../media/image32.jpeg"/><Relationship Id="rId4" Type="http://schemas.openxmlformats.org/officeDocument/2006/relationships/tags" Target="../tags/tag490.xml"/><Relationship Id="rId3" Type="http://schemas.openxmlformats.org/officeDocument/2006/relationships/image" Target="../media/image31.jpeg"/><Relationship Id="rId2" Type="http://schemas.openxmlformats.org/officeDocument/2006/relationships/tags" Target="../tags/tag489.xml"/><Relationship Id="rId17" Type="http://schemas.openxmlformats.org/officeDocument/2006/relationships/notesSlide" Target="../notesSlides/notesSlide17.xml"/><Relationship Id="rId16" Type="http://schemas.openxmlformats.org/officeDocument/2006/relationships/slideLayout" Target="../slideLayouts/slideLayout7.xml"/><Relationship Id="rId15" Type="http://schemas.openxmlformats.org/officeDocument/2006/relationships/tags" Target="../tags/tag498.xml"/><Relationship Id="rId14" Type="http://schemas.openxmlformats.org/officeDocument/2006/relationships/tags" Target="../tags/tag497.xml"/><Relationship Id="rId13" Type="http://schemas.openxmlformats.org/officeDocument/2006/relationships/tags" Target="../tags/tag496.xml"/><Relationship Id="rId12" Type="http://schemas.openxmlformats.org/officeDocument/2006/relationships/tags" Target="../tags/tag495.xml"/><Relationship Id="rId11" Type="http://schemas.openxmlformats.org/officeDocument/2006/relationships/tags" Target="../tags/tag494.xml"/><Relationship Id="rId10" Type="http://schemas.openxmlformats.org/officeDocument/2006/relationships/tags" Target="../tags/tag493.xml"/><Relationship Id="rId1" Type="http://schemas.openxmlformats.org/officeDocument/2006/relationships/tags" Target="../tags/tag488.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7.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image" Target="../media/image35.jpeg"/><Relationship Id="rId1" Type="http://schemas.openxmlformats.org/officeDocument/2006/relationships/tags" Target="../tags/tag499.xml"/></Relationships>
</file>

<file path=ppt/slides/_rels/slide23.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7.xml"/><Relationship Id="rId7" Type="http://schemas.openxmlformats.org/officeDocument/2006/relationships/tags" Target="../tags/tag507.xml"/><Relationship Id="rId6" Type="http://schemas.openxmlformats.org/officeDocument/2006/relationships/tags" Target="../tags/tag506.xml"/><Relationship Id="rId5" Type="http://schemas.openxmlformats.org/officeDocument/2006/relationships/image" Target="../media/image37.jpeg"/><Relationship Id="rId4" Type="http://schemas.openxmlformats.org/officeDocument/2006/relationships/tags" Target="../tags/tag505.xml"/><Relationship Id="rId3" Type="http://schemas.openxmlformats.org/officeDocument/2006/relationships/image" Target="../media/image36.jpeg"/><Relationship Id="rId2" Type="http://schemas.openxmlformats.org/officeDocument/2006/relationships/tags" Target="../tags/tag504.xml"/><Relationship Id="rId1" Type="http://schemas.openxmlformats.org/officeDocument/2006/relationships/tags" Target="../tags/tag503.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513.xml"/><Relationship Id="rId7" Type="http://schemas.openxmlformats.org/officeDocument/2006/relationships/tags" Target="../tags/tag512.xml"/><Relationship Id="rId6" Type="http://schemas.openxmlformats.org/officeDocument/2006/relationships/tags" Target="../tags/tag511.xml"/><Relationship Id="rId5" Type="http://schemas.openxmlformats.org/officeDocument/2006/relationships/image" Target="../media/image39.jpeg"/><Relationship Id="rId4" Type="http://schemas.openxmlformats.org/officeDocument/2006/relationships/tags" Target="../tags/tag510.xml"/><Relationship Id="rId3" Type="http://schemas.openxmlformats.org/officeDocument/2006/relationships/image" Target="../media/image38.jpeg"/><Relationship Id="rId2" Type="http://schemas.openxmlformats.org/officeDocument/2006/relationships/tags" Target="../tags/tag509.xml"/><Relationship Id="rId10" Type="http://schemas.openxmlformats.org/officeDocument/2006/relationships/notesSlide" Target="../notesSlides/notesSlide20.xml"/><Relationship Id="rId1" Type="http://schemas.openxmlformats.org/officeDocument/2006/relationships/tags" Target="../tags/tag508.xml"/></Relationships>
</file>

<file path=ppt/slides/_rels/slide25.xml.rels><?xml version="1.0" encoding="UTF-8" standalone="yes"?>
<Relationships xmlns="http://schemas.openxmlformats.org/package/2006/relationships"><Relationship Id="rId9" Type="http://schemas.openxmlformats.org/officeDocument/2006/relationships/tags" Target="../tags/tag520.xml"/><Relationship Id="rId8" Type="http://schemas.openxmlformats.org/officeDocument/2006/relationships/tags" Target="../tags/tag519.xml"/><Relationship Id="rId7" Type="http://schemas.openxmlformats.org/officeDocument/2006/relationships/tags" Target="../tags/tag518.xml"/><Relationship Id="rId6" Type="http://schemas.openxmlformats.org/officeDocument/2006/relationships/tags" Target="../tags/tag517.xml"/><Relationship Id="rId5" Type="http://schemas.openxmlformats.org/officeDocument/2006/relationships/image" Target="../media/image41.jpeg"/><Relationship Id="rId4" Type="http://schemas.openxmlformats.org/officeDocument/2006/relationships/tags" Target="../tags/tag516.xml"/><Relationship Id="rId3" Type="http://schemas.openxmlformats.org/officeDocument/2006/relationships/image" Target="../media/image40.jpeg"/><Relationship Id="rId2" Type="http://schemas.openxmlformats.org/officeDocument/2006/relationships/tags" Target="../tags/tag515.xml"/><Relationship Id="rId14" Type="http://schemas.openxmlformats.org/officeDocument/2006/relationships/notesSlide" Target="../notesSlides/notesSlide21.xml"/><Relationship Id="rId13" Type="http://schemas.openxmlformats.org/officeDocument/2006/relationships/slideLayout" Target="../slideLayouts/slideLayout7.xml"/><Relationship Id="rId12" Type="http://schemas.openxmlformats.org/officeDocument/2006/relationships/tags" Target="../tags/tag523.xml"/><Relationship Id="rId11" Type="http://schemas.openxmlformats.org/officeDocument/2006/relationships/tags" Target="../tags/tag522.xml"/><Relationship Id="rId10" Type="http://schemas.openxmlformats.org/officeDocument/2006/relationships/tags" Target="../tags/tag521.xml"/><Relationship Id="rId1" Type="http://schemas.openxmlformats.org/officeDocument/2006/relationships/tags" Target="../tags/tag514.xml"/></Relationships>
</file>

<file path=ppt/slides/_rels/slide26.xml.rels><?xml version="1.0" encoding="UTF-8" standalone="yes"?>
<Relationships xmlns="http://schemas.openxmlformats.org/package/2006/relationships"><Relationship Id="rId9" Type="http://schemas.openxmlformats.org/officeDocument/2006/relationships/tags" Target="../tags/tag528.xml"/><Relationship Id="rId8" Type="http://schemas.openxmlformats.org/officeDocument/2006/relationships/image" Target="../media/image45.jpeg"/><Relationship Id="rId7" Type="http://schemas.openxmlformats.org/officeDocument/2006/relationships/tags" Target="../tags/tag527.xml"/><Relationship Id="rId6" Type="http://schemas.openxmlformats.org/officeDocument/2006/relationships/image" Target="../media/image44.jpeg"/><Relationship Id="rId5" Type="http://schemas.openxmlformats.org/officeDocument/2006/relationships/tags" Target="../tags/tag526.xml"/><Relationship Id="rId4" Type="http://schemas.openxmlformats.org/officeDocument/2006/relationships/image" Target="../media/image43.jpeg"/><Relationship Id="rId3" Type="http://schemas.openxmlformats.org/officeDocument/2006/relationships/tags" Target="../tags/tag525.xml"/><Relationship Id="rId2" Type="http://schemas.openxmlformats.org/officeDocument/2006/relationships/image" Target="../media/image42.jpeg"/><Relationship Id="rId18" Type="http://schemas.openxmlformats.org/officeDocument/2006/relationships/notesSlide" Target="../notesSlides/notesSlide22.xml"/><Relationship Id="rId17" Type="http://schemas.openxmlformats.org/officeDocument/2006/relationships/slideLayout" Target="../slideLayouts/slideLayout7.xml"/><Relationship Id="rId16" Type="http://schemas.openxmlformats.org/officeDocument/2006/relationships/tags" Target="../tags/tag533.xml"/><Relationship Id="rId15" Type="http://schemas.openxmlformats.org/officeDocument/2006/relationships/tags" Target="../tags/tag532.xml"/><Relationship Id="rId14" Type="http://schemas.openxmlformats.org/officeDocument/2006/relationships/tags" Target="../tags/tag531.xml"/><Relationship Id="rId13" Type="http://schemas.openxmlformats.org/officeDocument/2006/relationships/image" Target="../media/image47.jpeg"/><Relationship Id="rId12" Type="http://schemas.openxmlformats.org/officeDocument/2006/relationships/tags" Target="../tags/tag530.xml"/><Relationship Id="rId11" Type="http://schemas.openxmlformats.org/officeDocument/2006/relationships/image" Target="../media/image46.jpeg"/><Relationship Id="rId10" Type="http://schemas.openxmlformats.org/officeDocument/2006/relationships/tags" Target="../tags/tag529.xml"/><Relationship Id="rId1" Type="http://schemas.openxmlformats.org/officeDocument/2006/relationships/tags" Target="../tags/tag524.xml"/></Relationships>
</file>

<file path=ppt/slides/_rels/slide27.xml.rels><?xml version="1.0" encoding="UTF-8" standalone="yes"?>
<Relationships xmlns="http://schemas.openxmlformats.org/package/2006/relationships"><Relationship Id="rId9" Type="http://schemas.openxmlformats.org/officeDocument/2006/relationships/image" Target="../media/image51.jpeg"/><Relationship Id="rId8" Type="http://schemas.openxmlformats.org/officeDocument/2006/relationships/tags" Target="../tags/tag538.xml"/><Relationship Id="rId7" Type="http://schemas.openxmlformats.org/officeDocument/2006/relationships/image" Target="../media/image50.jpeg"/><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image" Target="../media/image49.jpeg"/><Relationship Id="rId3" Type="http://schemas.openxmlformats.org/officeDocument/2006/relationships/tags" Target="../tags/tag535.xml"/><Relationship Id="rId2" Type="http://schemas.openxmlformats.org/officeDocument/2006/relationships/image" Target="../media/image48.jpeg"/><Relationship Id="rId19" Type="http://schemas.openxmlformats.org/officeDocument/2006/relationships/notesSlide" Target="../notesSlides/notesSlide23.xml"/><Relationship Id="rId18" Type="http://schemas.openxmlformats.org/officeDocument/2006/relationships/slideLayout" Target="../slideLayouts/slideLayout7.xml"/><Relationship Id="rId17" Type="http://schemas.openxmlformats.org/officeDocument/2006/relationships/tags" Target="../tags/tag544.xml"/><Relationship Id="rId16" Type="http://schemas.openxmlformats.org/officeDocument/2006/relationships/tags" Target="../tags/tag543.xml"/><Relationship Id="rId15" Type="http://schemas.openxmlformats.org/officeDocument/2006/relationships/tags" Target="../tags/tag542.xml"/><Relationship Id="rId14" Type="http://schemas.openxmlformats.org/officeDocument/2006/relationships/image" Target="../media/image53.jpeg"/><Relationship Id="rId13" Type="http://schemas.openxmlformats.org/officeDocument/2006/relationships/tags" Target="../tags/tag541.xml"/><Relationship Id="rId12" Type="http://schemas.openxmlformats.org/officeDocument/2006/relationships/image" Target="../media/image52.jpeg"/><Relationship Id="rId11" Type="http://schemas.openxmlformats.org/officeDocument/2006/relationships/tags" Target="../tags/tag540.xml"/><Relationship Id="rId10" Type="http://schemas.openxmlformats.org/officeDocument/2006/relationships/tags" Target="../tags/tag539.xml"/><Relationship Id="rId1" Type="http://schemas.openxmlformats.org/officeDocument/2006/relationships/tags" Target="../tags/tag534.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7.xml"/><Relationship Id="rId6" Type="http://schemas.openxmlformats.org/officeDocument/2006/relationships/tags" Target="../tags/tag549.xml"/><Relationship Id="rId5" Type="http://schemas.openxmlformats.org/officeDocument/2006/relationships/tags" Target="../tags/tag548.xml"/><Relationship Id="rId4" Type="http://schemas.openxmlformats.org/officeDocument/2006/relationships/image" Target="../media/image54.jpeg"/><Relationship Id="rId3" Type="http://schemas.openxmlformats.org/officeDocument/2006/relationships/tags" Target="../tags/tag547.xml"/><Relationship Id="rId2" Type="http://schemas.openxmlformats.org/officeDocument/2006/relationships/tags" Target="../tags/tag546.xml"/><Relationship Id="rId1" Type="http://schemas.openxmlformats.org/officeDocument/2006/relationships/tags" Target="../tags/tag545.xml"/></Relationships>
</file>

<file path=ppt/slides/_rels/slide29.xml.rels><?xml version="1.0" encoding="UTF-8" standalone="yes"?>
<Relationships xmlns="http://schemas.openxmlformats.org/package/2006/relationships"><Relationship Id="rId9" Type="http://schemas.openxmlformats.org/officeDocument/2006/relationships/tags" Target="../tags/tag556.xml"/><Relationship Id="rId8" Type="http://schemas.openxmlformats.org/officeDocument/2006/relationships/tags" Target="../tags/tag555.xml"/><Relationship Id="rId7" Type="http://schemas.openxmlformats.org/officeDocument/2006/relationships/image" Target="../media/image56.jpeg"/><Relationship Id="rId6" Type="http://schemas.openxmlformats.org/officeDocument/2006/relationships/tags" Target="../tags/tag554.xml"/><Relationship Id="rId5" Type="http://schemas.openxmlformats.org/officeDocument/2006/relationships/image" Target="../media/image55.jpeg"/><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tags" Target="../tags/tag551.xml"/><Relationship Id="rId11" Type="http://schemas.openxmlformats.org/officeDocument/2006/relationships/notesSlide" Target="../notesSlides/notesSlide25.xml"/><Relationship Id="rId10" Type="http://schemas.openxmlformats.org/officeDocument/2006/relationships/slideLayout" Target="../slideLayouts/slideLayout7.xml"/><Relationship Id="rId1" Type="http://schemas.openxmlformats.org/officeDocument/2006/relationships/tags" Target="../tags/tag550.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3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7.xml"/><Relationship Id="rId6" Type="http://schemas.openxmlformats.org/officeDocument/2006/relationships/tags" Target="../tags/tag561.xml"/><Relationship Id="rId5" Type="http://schemas.openxmlformats.org/officeDocument/2006/relationships/tags" Target="../tags/tag560.xml"/><Relationship Id="rId4" Type="http://schemas.openxmlformats.org/officeDocument/2006/relationships/tags" Target="../tags/tag559.xml"/><Relationship Id="rId3" Type="http://schemas.openxmlformats.org/officeDocument/2006/relationships/tags" Target="../tags/tag558.xml"/><Relationship Id="rId2" Type="http://schemas.openxmlformats.org/officeDocument/2006/relationships/image" Target="../media/image57.jpeg"/><Relationship Id="rId1" Type="http://schemas.openxmlformats.org/officeDocument/2006/relationships/tags" Target="../tags/tag557.xml"/></Relationships>
</file>

<file path=ppt/slides/_rels/slide31.xml.rels><?xml version="1.0" encoding="UTF-8" standalone="yes"?>
<Relationships xmlns="http://schemas.openxmlformats.org/package/2006/relationships"><Relationship Id="rId9" Type="http://schemas.openxmlformats.org/officeDocument/2006/relationships/tags" Target="../tags/tag568.xml"/><Relationship Id="rId8" Type="http://schemas.openxmlformats.org/officeDocument/2006/relationships/tags" Target="../tags/tag567.xml"/><Relationship Id="rId7" Type="http://schemas.openxmlformats.org/officeDocument/2006/relationships/image" Target="../media/image59.jpeg"/><Relationship Id="rId6" Type="http://schemas.openxmlformats.org/officeDocument/2006/relationships/tags" Target="../tags/tag566.xml"/><Relationship Id="rId5" Type="http://schemas.openxmlformats.org/officeDocument/2006/relationships/tags" Target="../tags/tag565.xml"/><Relationship Id="rId4" Type="http://schemas.openxmlformats.org/officeDocument/2006/relationships/image" Target="../media/image58.jpeg"/><Relationship Id="rId3" Type="http://schemas.openxmlformats.org/officeDocument/2006/relationships/tags" Target="../tags/tag564.xml"/><Relationship Id="rId2" Type="http://schemas.openxmlformats.org/officeDocument/2006/relationships/tags" Target="../tags/tag563.xml"/><Relationship Id="rId11" Type="http://schemas.openxmlformats.org/officeDocument/2006/relationships/notesSlide" Target="../notesSlides/notesSlide27.xml"/><Relationship Id="rId10" Type="http://schemas.openxmlformats.org/officeDocument/2006/relationships/slideLayout" Target="../slideLayouts/slideLayout7.xml"/><Relationship Id="rId1" Type="http://schemas.openxmlformats.org/officeDocument/2006/relationships/tags" Target="../tags/tag562.xml"/></Relationships>
</file>

<file path=ppt/slides/_rels/slide32.xml.rels><?xml version="1.0" encoding="UTF-8" standalone="yes"?>
<Relationships xmlns="http://schemas.openxmlformats.org/package/2006/relationships"><Relationship Id="rId9" Type="http://schemas.openxmlformats.org/officeDocument/2006/relationships/tags" Target="../tags/tag575.xml"/><Relationship Id="rId8" Type="http://schemas.openxmlformats.org/officeDocument/2006/relationships/tags" Target="../tags/tag574.xml"/><Relationship Id="rId7" Type="http://schemas.openxmlformats.org/officeDocument/2006/relationships/image" Target="../media/image61.jpeg"/><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image" Target="../media/image60.jpeg"/><Relationship Id="rId2" Type="http://schemas.openxmlformats.org/officeDocument/2006/relationships/tags" Target="../tags/tag570.xml"/><Relationship Id="rId17" Type="http://schemas.openxmlformats.org/officeDocument/2006/relationships/notesSlide" Target="../notesSlides/notesSlide28.xml"/><Relationship Id="rId16" Type="http://schemas.openxmlformats.org/officeDocument/2006/relationships/slideLayout" Target="../slideLayouts/slideLayout7.xml"/><Relationship Id="rId15" Type="http://schemas.openxmlformats.org/officeDocument/2006/relationships/tags" Target="../tags/tag580.xml"/><Relationship Id="rId14" Type="http://schemas.openxmlformats.org/officeDocument/2006/relationships/tags" Target="../tags/tag579.xml"/><Relationship Id="rId13" Type="http://schemas.openxmlformats.org/officeDocument/2006/relationships/tags" Target="../tags/tag578.xml"/><Relationship Id="rId12" Type="http://schemas.openxmlformats.org/officeDocument/2006/relationships/tags" Target="../tags/tag577.xml"/><Relationship Id="rId11" Type="http://schemas.openxmlformats.org/officeDocument/2006/relationships/tags" Target="../tags/tag576.xml"/><Relationship Id="rId10" Type="http://schemas.openxmlformats.org/officeDocument/2006/relationships/image" Target="../media/image62.jpeg"/><Relationship Id="rId1" Type="http://schemas.openxmlformats.org/officeDocument/2006/relationships/tags" Target="../tags/tag569.xml"/></Relationships>
</file>

<file path=ppt/slides/_rels/slide33.xml.rels><?xml version="1.0" encoding="UTF-8" standalone="yes"?>
<Relationships xmlns="http://schemas.openxmlformats.org/package/2006/relationships"><Relationship Id="rId9" Type="http://schemas.openxmlformats.org/officeDocument/2006/relationships/tags" Target="../tags/tag586.xml"/><Relationship Id="rId8" Type="http://schemas.openxmlformats.org/officeDocument/2006/relationships/image" Target="../media/image65.jpeg"/><Relationship Id="rId7" Type="http://schemas.openxmlformats.org/officeDocument/2006/relationships/tags" Target="../tags/tag585.xml"/><Relationship Id="rId6" Type="http://schemas.openxmlformats.org/officeDocument/2006/relationships/image" Target="../media/image64.jpeg"/><Relationship Id="rId5" Type="http://schemas.openxmlformats.org/officeDocument/2006/relationships/tags" Target="../tags/tag584.xml"/><Relationship Id="rId4" Type="http://schemas.openxmlformats.org/officeDocument/2006/relationships/image" Target="../media/image63.jpeg"/><Relationship Id="rId3" Type="http://schemas.openxmlformats.org/officeDocument/2006/relationships/tags" Target="../tags/tag583.xml"/><Relationship Id="rId2" Type="http://schemas.openxmlformats.org/officeDocument/2006/relationships/tags" Target="../tags/tag582.xml"/><Relationship Id="rId14" Type="http://schemas.openxmlformats.org/officeDocument/2006/relationships/notesSlide" Target="../notesSlides/notesSlide29.xml"/><Relationship Id="rId13" Type="http://schemas.openxmlformats.org/officeDocument/2006/relationships/slideLayout" Target="../slideLayouts/slideLayout7.xml"/><Relationship Id="rId12" Type="http://schemas.openxmlformats.org/officeDocument/2006/relationships/tags" Target="../tags/tag588.xml"/><Relationship Id="rId11" Type="http://schemas.openxmlformats.org/officeDocument/2006/relationships/tags" Target="../tags/tag587.xml"/><Relationship Id="rId10" Type="http://schemas.openxmlformats.org/officeDocument/2006/relationships/image" Target="../media/image66.jpeg"/><Relationship Id="rId1" Type="http://schemas.openxmlformats.org/officeDocument/2006/relationships/tags" Target="../tags/tag581.xml"/></Relationships>
</file>

<file path=ppt/slides/_rels/slide34.xml.rels><?xml version="1.0" encoding="UTF-8" standalone="yes"?>
<Relationships xmlns="http://schemas.openxmlformats.org/package/2006/relationships"><Relationship Id="rId9" Type="http://schemas.openxmlformats.org/officeDocument/2006/relationships/notesSlide" Target="../notesSlides/notesSlide30.xml"/><Relationship Id="rId8" Type="http://schemas.openxmlformats.org/officeDocument/2006/relationships/slideLayout" Target="../slideLayouts/slideLayout7.xml"/><Relationship Id="rId7" Type="http://schemas.openxmlformats.org/officeDocument/2006/relationships/tags" Target="../tags/tag594.xml"/><Relationship Id="rId6" Type="http://schemas.openxmlformats.org/officeDocument/2006/relationships/image" Target="../media/image67.jpeg"/><Relationship Id="rId5" Type="http://schemas.openxmlformats.org/officeDocument/2006/relationships/tags" Target="../tags/tag593.xml"/><Relationship Id="rId4" Type="http://schemas.openxmlformats.org/officeDocument/2006/relationships/tags" Target="../tags/tag592.xml"/><Relationship Id="rId3" Type="http://schemas.openxmlformats.org/officeDocument/2006/relationships/tags" Target="../tags/tag591.xml"/><Relationship Id="rId2" Type="http://schemas.openxmlformats.org/officeDocument/2006/relationships/tags" Target="../tags/tag590.xml"/><Relationship Id="rId1" Type="http://schemas.openxmlformats.org/officeDocument/2006/relationships/tags" Target="../tags/tag589.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600.xml"/><Relationship Id="rId7" Type="http://schemas.openxmlformats.org/officeDocument/2006/relationships/tags" Target="../tags/tag599.xml"/><Relationship Id="rId6" Type="http://schemas.openxmlformats.org/officeDocument/2006/relationships/image" Target="../media/image69.jpeg"/><Relationship Id="rId5" Type="http://schemas.openxmlformats.org/officeDocument/2006/relationships/tags" Target="../tags/tag598.xml"/><Relationship Id="rId4" Type="http://schemas.openxmlformats.org/officeDocument/2006/relationships/image" Target="../media/image68.jpeg"/><Relationship Id="rId3" Type="http://schemas.openxmlformats.org/officeDocument/2006/relationships/tags" Target="../tags/tag597.xml"/><Relationship Id="rId2" Type="http://schemas.openxmlformats.org/officeDocument/2006/relationships/tags" Target="../tags/tag596.xml"/><Relationship Id="rId10" Type="http://schemas.openxmlformats.org/officeDocument/2006/relationships/notesSlide" Target="../notesSlides/notesSlide31.xml"/><Relationship Id="rId1" Type="http://schemas.openxmlformats.org/officeDocument/2006/relationships/tags" Target="../tags/tag595.xml"/></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32.xml"/><Relationship Id="rId7" Type="http://schemas.openxmlformats.org/officeDocument/2006/relationships/slideLayout" Target="../slideLayouts/slideLayout7.xml"/><Relationship Id="rId6" Type="http://schemas.openxmlformats.org/officeDocument/2006/relationships/tags" Target="../tags/tag605.xml"/><Relationship Id="rId5" Type="http://schemas.openxmlformats.org/officeDocument/2006/relationships/tags" Target="../tags/tag604.xml"/><Relationship Id="rId4" Type="http://schemas.openxmlformats.org/officeDocument/2006/relationships/image" Target="../media/image70.jpeg"/><Relationship Id="rId3" Type="http://schemas.openxmlformats.org/officeDocument/2006/relationships/tags" Target="../tags/tag603.xml"/><Relationship Id="rId2" Type="http://schemas.openxmlformats.org/officeDocument/2006/relationships/tags" Target="../tags/tag602.xml"/><Relationship Id="rId1" Type="http://schemas.openxmlformats.org/officeDocument/2006/relationships/tags" Target="../tags/tag601.xml"/></Relationships>
</file>

<file path=ppt/slides/_rels/slide37.xml.rels><?xml version="1.0" encoding="UTF-8" standalone="yes"?>
<Relationships xmlns="http://schemas.openxmlformats.org/package/2006/relationships"><Relationship Id="rId9" Type="http://schemas.openxmlformats.org/officeDocument/2006/relationships/tags" Target="../tags/tag612.xml"/><Relationship Id="rId8" Type="http://schemas.openxmlformats.org/officeDocument/2006/relationships/image" Target="../media/image72.jpeg"/><Relationship Id="rId7" Type="http://schemas.openxmlformats.org/officeDocument/2006/relationships/tags" Target="../tags/tag611.xml"/><Relationship Id="rId6" Type="http://schemas.openxmlformats.org/officeDocument/2006/relationships/tags" Target="../tags/tag610.xml"/><Relationship Id="rId5" Type="http://schemas.openxmlformats.org/officeDocument/2006/relationships/tags" Target="../tags/tag609.xml"/><Relationship Id="rId4" Type="http://schemas.openxmlformats.org/officeDocument/2006/relationships/tags" Target="../tags/tag608.xml"/><Relationship Id="rId3" Type="http://schemas.openxmlformats.org/officeDocument/2006/relationships/image" Target="../media/image71.jpeg"/><Relationship Id="rId2" Type="http://schemas.openxmlformats.org/officeDocument/2006/relationships/tags" Target="../tags/tag607.xml"/><Relationship Id="rId19" Type="http://schemas.openxmlformats.org/officeDocument/2006/relationships/notesSlide" Target="../notesSlides/notesSlide33.xml"/><Relationship Id="rId18" Type="http://schemas.openxmlformats.org/officeDocument/2006/relationships/slideLayout" Target="../slideLayouts/slideLayout7.xml"/><Relationship Id="rId17" Type="http://schemas.openxmlformats.org/officeDocument/2006/relationships/tags" Target="../tags/tag619.xml"/><Relationship Id="rId16" Type="http://schemas.openxmlformats.org/officeDocument/2006/relationships/tags" Target="../tags/tag618.xml"/><Relationship Id="rId15" Type="http://schemas.openxmlformats.org/officeDocument/2006/relationships/tags" Target="../tags/tag617.xml"/><Relationship Id="rId14" Type="http://schemas.openxmlformats.org/officeDocument/2006/relationships/tags" Target="../tags/tag616.xml"/><Relationship Id="rId13" Type="http://schemas.openxmlformats.org/officeDocument/2006/relationships/image" Target="../media/image73.jpeg"/><Relationship Id="rId12" Type="http://schemas.openxmlformats.org/officeDocument/2006/relationships/tags" Target="../tags/tag615.xml"/><Relationship Id="rId11" Type="http://schemas.openxmlformats.org/officeDocument/2006/relationships/tags" Target="../tags/tag614.xml"/><Relationship Id="rId10" Type="http://schemas.openxmlformats.org/officeDocument/2006/relationships/tags" Target="../tags/tag613.xml"/><Relationship Id="rId1" Type="http://schemas.openxmlformats.org/officeDocument/2006/relationships/tags" Target="../tags/tag606.xml"/></Relationships>
</file>

<file path=ppt/slides/_rels/slide38.xml.rels><?xml version="1.0" encoding="UTF-8" standalone="yes"?>
<Relationships xmlns="http://schemas.openxmlformats.org/package/2006/relationships"><Relationship Id="rId8" Type="http://schemas.openxmlformats.org/officeDocument/2006/relationships/notesSlide" Target="../notesSlides/notesSlide34.xml"/><Relationship Id="rId7" Type="http://schemas.openxmlformats.org/officeDocument/2006/relationships/slideLayout" Target="../slideLayouts/slideLayout7.xml"/><Relationship Id="rId6" Type="http://schemas.openxmlformats.org/officeDocument/2006/relationships/tags" Target="../tags/tag624.xml"/><Relationship Id="rId5" Type="http://schemas.openxmlformats.org/officeDocument/2006/relationships/tags" Target="../tags/tag623.xml"/><Relationship Id="rId4" Type="http://schemas.openxmlformats.org/officeDocument/2006/relationships/tags" Target="../tags/tag622.xml"/><Relationship Id="rId3" Type="http://schemas.openxmlformats.org/officeDocument/2006/relationships/image" Target="../media/image74.jpeg"/><Relationship Id="rId2" Type="http://schemas.openxmlformats.org/officeDocument/2006/relationships/tags" Target="../tags/tag621.xml"/><Relationship Id="rId1" Type="http://schemas.openxmlformats.org/officeDocument/2006/relationships/tags" Target="../tags/tag620.xml"/></Relationships>
</file>

<file path=ppt/slides/_rels/slide39.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18.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image" Target="../media/image5.jpeg"/><Relationship Id="rId1" Type="http://schemas.openxmlformats.org/officeDocument/2006/relationships/tags" Target="../tags/tag625.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8.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image" Target="../media/image5.jpeg"/><Relationship Id="rId1" Type="http://schemas.openxmlformats.org/officeDocument/2006/relationships/tags" Target="../tags/tag13.xml"/></Relationships>
</file>

<file path=ppt/slides/_rels/slide40.xml.rels><?xml version="1.0" encoding="UTF-8" standalone="yes"?>
<Relationships xmlns="http://schemas.openxmlformats.org/package/2006/relationships"><Relationship Id="rId9" Type="http://schemas.openxmlformats.org/officeDocument/2006/relationships/tags" Target="../tags/tag637.xml"/><Relationship Id="rId8" Type="http://schemas.openxmlformats.org/officeDocument/2006/relationships/tags" Target="../tags/tag636.xml"/><Relationship Id="rId7" Type="http://schemas.openxmlformats.org/officeDocument/2006/relationships/tags" Target="../tags/tag635.xml"/><Relationship Id="rId6" Type="http://schemas.openxmlformats.org/officeDocument/2006/relationships/tags" Target="../tags/tag634.xml"/><Relationship Id="rId5" Type="http://schemas.openxmlformats.org/officeDocument/2006/relationships/tags" Target="../tags/tag633.xml"/><Relationship Id="rId4" Type="http://schemas.openxmlformats.org/officeDocument/2006/relationships/tags" Target="../tags/tag632.xml"/><Relationship Id="rId3" Type="http://schemas.openxmlformats.org/officeDocument/2006/relationships/tags" Target="../tags/tag631.xml"/><Relationship Id="rId2" Type="http://schemas.openxmlformats.org/officeDocument/2006/relationships/tags" Target="../tags/tag630.xml"/><Relationship Id="rId15" Type="http://schemas.openxmlformats.org/officeDocument/2006/relationships/notesSlide" Target="../notesSlides/notesSlide36.xml"/><Relationship Id="rId14" Type="http://schemas.openxmlformats.org/officeDocument/2006/relationships/slideLayout" Target="../slideLayouts/slideLayout7.xml"/><Relationship Id="rId13" Type="http://schemas.openxmlformats.org/officeDocument/2006/relationships/tags" Target="../tags/tag641.xml"/><Relationship Id="rId12" Type="http://schemas.openxmlformats.org/officeDocument/2006/relationships/tags" Target="../tags/tag640.xml"/><Relationship Id="rId11" Type="http://schemas.openxmlformats.org/officeDocument/2006/relationships/tags" Target="../tags/tag639.xml"/><Relationship Id="rId10" Type="http://schemas.openxmlformats.org/officeDocument/2006/relationships/tags" Target="../tags/tag638.xml"/><Relationship Id="rId1" Type="http://schemas.openxmlformats.org/officeDocument/2006/relationships/tags" Target="../tags/tag629.xml"/></Relationships>
</file>

<file path=ppt/slides/_rels/slide41.xml.rels><?xml version="1.0" encoding="UTF-8" standalone="yes"?>
<Relationships xmlns="http://schemas.openxmlformats.org/package/2006/relationships"><Relationship Id="rId9" Type="http://schemas.openxmlformats.org/officeDocument/2006/relationships/tags" Target="../tags/tag650.xml"/><Relationship Id="rId8" Type="http://schemas.openxmlformats.org/officeDocument/2006/relationships/tags" Target="../tags/tag649.xml"/><Relationship Id="rId7" Type="http://schemas.openxmlformats.org/officeDocument/2006/relationships/tags" Target="../tags/tag648.xml"/><Relationship Id="rId6" Type="http://schemas.openxmlformats.org/officeDocument/2006/relationships/tags" Target="../tags/tag647.xml"/><Relationship Id="rId5" Type="http://schemas.openxmlformats.org/officeDocument/2006/relationships/tags" Target="../tags/tag646.xml"/><Relationship Id="rId4" Type="http://schemas.openxmlformats.org/officeDocument/2006/relationships/tags" Target="../tags/tag645.xml"/><Relationship Id="rId31" Type="http://schemas.openxmlformats.org/officeDocument/2006/relationships/notesSlide" Target="../notesSlides/notesSlide37.xml"/><Relationship Id="rId30" Type="http://schemas.openxmlformats.org/officeDocument/2006/relationships/slideLayout" Target="../slideLayouts/slideLayout7.xml"/><Relationship Id="rId3" Type="http://schemas.openxmlformats.org/officeDocument/2006/relationships/tags" Target="../tags/tag644.xml"/><Relationship Id="rId29" Type="http://schemas.openxmlformats.org/officeDocument/2006/relationships/tags" Target="../tags/tag670.xml"/><Relationship Id="rId28" Type="http://schemas.openxmlformats.org/officeDocument/2006/relationships/tags" Target="../tags/tag669.xml"/><Relationship Id="rId27" Type="http://schemas.openxmlformats.org/officeDocument/2006/relationships/tags" Target="../tags/tag668.xml"/><Relationship Id="rId26" Type="http://schemas.openxmlformats.org/officeDocument/2006/relationships/tags" Target="../tags/tag667.xml"/><Relationship Id="rId25" Type="http://schemas.openxmlformats.org/officeDocument/2006/relationships/tags" Target="../tags/tag666.xml"/><Relationship Id="rId24" Type="http://schemas.openxmlformats.org/officeDocument/2006/relationships/tags" Target="../tags/tag665.xml"/><Relationship Id="rId23" Type="http://schemas.openxmlformats.org/officeDocument/2006/relationships/tags" Target="../tags/tag664.xml"/><Relationship Id="rId22" Type="http://schemas.openxmlformats.org/officeDocument/2006/relationships/tags" Target="../tags/tag663.xml"/><Relationship Id="rId21" Type="http://schemas.openxmlformats.org/officeDocument/2006/relationships/tags" Target="../tags/tag662.xml"/><Relationship Id="rId20" Type="http://schemas.openxmlformats.org/officeDocument/2006/relationships/tags" Target="../tags/tag661.xml"/><Relationship Id="rId2" Type="http://schemas.openxmlformats.org/officeDocument/2006/relationships/tags" Target="../tags/tag643.xml"/><Relationship Id="rId19" Type="http://schemas.openxmlformats.org/officeDocument/2006/relationships/tags" Target="../tags/tag660.xml"/><Relationship Id="rId18" Type="http://schemas.openxmlformats.org/officeDocument/2006/relationships/tags" Target="../tags/tag659.xml"/><Relationship Id="rId17" Type="http://schemas.openxmlformats.org/officeDocument/2006/relationships/tags" Target="../tags/tag658.xml"/><Relationship Id="rId16" Type="http://schemas.openxmlformats.org/officeDocument/2006/relationships/tags" Target="../tags/tag657.xml"/><Relationship Id="rId15" Type="http://schemas.openxmlformats.org/officeDocument/2006/relationships/tags" Target="../tags/tag656.xml"/><Relationship Id="rId14" Type="http://schemas.openxmlformats.org/officeDocument/2006/relationships/tags" Target="../tags/tag655.xml"/><Relationship Id="rId13" Type="http://schemas.openxmlformats.org/officeDocument/2006/relationships/tags" Target="../tags/tag654.xml"/><Relationship Id="rId12" Type="http://schemas.openxmlformats.org/officeDocument/2006/relationships/tags" Target="../tags/tag653.xml"/><Relationship Id="rId11" Type="http://schemas.openxmlformats.org/officeDocument/2006/relationships/tags" Target="../tags/tag652.xml"/><Relationship Id="rId10" Type="http://schemas.openxmlformats.org/officeDocument/2006/relationships/tags" Target="../tags/tag651.xml"/><Relationship Id="rId1" Type="http://schemas.openxmlformats.org/officeDocument/2006/relationships/tags" Target="../tags/tag642.xml"/></Relationships>
</file>

<file path=ppt/slides/_rels/slide42.xml.rels><?xml version="1.0" encoding="UTF-8" standalone="yes"?>
<Relationships xmlns="http://schemas.openxmlformats.org/package/2006/relationships"><Relationship Id="rId9" Type="http://schemas.openxmlformats.org/officeDocument/2006/relationships/tags" Target="../tags/tag675.xml"/><Relationship Id="rId8" Type="http://schemas.openxmlformats.org/officeDocument/2006/relationships/image" Target="../media/image78.jpeg"/><Relationship Id="rId7" Type="http://schemas.openxmlformats.org/officeDocument/2006/relationships/tags" Target="../tags/tag674.xml"/><Relationship Id="rId6" Type="http://schemas.openxmlformats.org/officeDocument/2006/relationships/image" Target="../media/image77.jpeg"/><Relationship Id="rId5" Type="http://schemas.openxmlformats.org/officeDocument/2006/relationships/tags" Target="../tags/tag673.xml"/><Relationship Id="rId4" Type="http://schemas.openxmlformats.org/officeDocument/2006/relationships/image" Target="../media/image76.jpeg"/><Relationship Id="rId3" Type="http://schemas.openxmlformats.org/officeDocument/2006/relationships/tags" Target="../tags/tag672.xml"/><Relationship Id="rId2" Type="http://schemas.openxmlformats.org/officeDocument/2006/relationships/image" Target="../media/image75.jpeg"/><Relationship Id="rId17" Type="http://schemas.openxmlformats.org/officeDocument/2006/relationships/notesSlide" Target="../notesSlides/notesSlide38.xml"/><Relationship Id="rId16" Type="http://schemas.openxmlformats.org/officeDocument/2006/relationships/slideLayout" Target="../slideLayouts/slideLayout7.xml"/><Relationship Id="rId15" Type="http://schemas.openxmlformats.org/officeDocument/2006/relationships/tags" Target="../tags/tag679.xml"/><Relationship Id="rId14" Type="http://schemas.openxmlformats.org/officeDocument/2006/relationships/tags" Target="../tags/tag678.xml"/><Relationship Id="rId13" Type="http://schemas.openxmlformats.org/officeDocument/2006/relationships/tags" Target="../tags/tag677.xml"/><Relationship Id="rId12" Type="http://schemas.openxmlformats.org/officeDocument/2006/relationships/image" Target="../media/image80.png"/><Relationship Id="rId11" Type="http://schemas.openxmlformats.org/officeDocument/2006/relationships/tags" Target="../tags/tag676.xml"/><Relationship Id="rId10" Type="http://schemas.openxmlformats.org/officeDocument/2006/relationships/image" Target="../media/image79.jpeg"/><Relationship Id="rId1" Type="http://schemas.openxmlformats.org/officeDocument/2006/relationships/tags" Target="../tags/tag671.xml"/></Relationships>
</file>

<file path=ppt/slides/_rels/slide43.xml.rels><?xml version="1.0" encoding="UTF-8" standalone="yes"?>
<Relationships xmlns="http://schemas.openxmlformats.org/package/2006/relationships"><Relationship Id="rId9" Type="http://schemas.openxmlformats.org/officeDocument/2006/relationships/tags" Target="../tags/tag688.xml"/><Relationship Id="rId8" Type="http://schemas.openxmlformats.org/officeDocument/2006/relationships/tags" Target="../tags/tag687.xml"/><Relationship Id="rId7" Type="http://schemas.openxmlformats.org/officeDocument/2006/relationships/tags" Target="../tags/tag686.xml"/><Relationship Id="rId6" Type="http://schemas.openxmlformats.org/officeDocument/2006/relationships/tags" Target="../tags/tag685.xml"/><Relationship Id="rId5" Type="http://schemas.openxmlformats.org/officeDocument/2006/relationships/tags" Target="../tags/tag684.xml"/><Relationship Id="rId4" Type="http://schemas.openxmlformats.org/officeDocument/2006/relationships/tags" Target="../tags/tag683.xml"/><Relationship Id="rId33" Type="http://schemas.openxmlformats.org/officeDocument/2006/relationships/notesSlide" Target="../notesSlides/notesSlide39.xml"/><Relationship Id="rId32" Type="http://schemas.openxmlformats.org/officeDocument/2006/relationships/slideLayout" Target="../slideLayouts/slideLayout7.xml"/><Relationship Id="rId31" Type="http://schemas.openxmlformats.org/officeDocument/2006/relationships/tags" Target="../tags/tag706.xml"/><Relationship Id="rId30" Type="http://schemas.openxmlformats.org/officeDocument/2006/relationships/tags" Target="../tags/tag705.xml"/><Relationship Id="rId3" Type="http://schemas.openxmlformats.org/officeDocument/2006/relationships/tags" Target="../tags/tag682.xml"/><Relationship Id="rId29" Type="http://schemas.openxmlformats.org/officeDocument/2006/relationships/tags" Target="../tags/tag704.xml"/><Relationship Id="rId28" Type="http://schemas.openxmlformats.org/officeDocument/2006/relationships/tags" Target="../tags/tag703.xml"/><Relationship Id="rId27" Type="http://schemas.openxmlformats.org/officeDocument/2006/relationships/tags" Target="../tags/tag702.xml"/><Relationship Id="rId26" Type="http://schemas.openxmlformats.org/officeDocument/2006/relationships/tags" Target="../tags/tag701.xml"/><Relationship Id="rId25" Type="http://schemas.openxmlformats.org/officeDocument/2006/relationships/image" Target="../media/image84.jpeg"/><Relationship Id="rId24" Type="http://schemas.openxmlformats.org/officeDocument/2006/relationships/tags" Target="../tags/tag700.xml"/><Relationship Id="rId23" Type="http://schemas.openxmlformats.org/officeDocument/2006/relationships/image" Target="../media/image83.jpeg"/><Relationship Id="rId22" Type="http://schemas.openxmlformats.org/officeDocument/2006/relationships/tags" Target="../tags/tag699.xml"/><Relationship Id="rId21" Type="http://schemas.openxmlformats.org/officeDocument/2006/relationships/image" Target="../media/image82.jpeg"/><Relationship Id="rId20" Type="http://schemas.openxmlformats.org/officeDocument/2006/relationships/tags" Target="../tags/tag698.xml"/><Relationship Id="rId2" Type="http://schemas.openxmlformats.org/officeDocument/2006/relationships/tags" Target="../tags/tag681.xml"/><Relationship Id="rId19" Type="http://schemas.openxmlformats.org/officeDocument/2006/relationships/image" Target="../media/image81.jpeg"/><Relationship Id="rId18" Type="http://schemas.openxmlformats.org/officeDocument/2006/relationships/tags" Target="../tags/tag697.xml"/><Relationship Id="rId17" Type="http://schemas.openxmlformats.org/officeDocument/2006/relationships/tags" Target="../tags/tag696.xml"/><Relationship Id="rId16" Type="http://schemas.openxmlformats.org/officeDocument/2006/relationships/tags" Target="../tags/tag695.xml"/><Relationship Id="rId15" Type="http://schemas.openxmlformats.org/officeDocument/2006/relationships/tags" Target="../tags/tag694.xml"/><Relationship Id="rId14" Type="http://schemas.openxmlformats.org/officeDocument/2006/relationships/tags" Target="../tags/tag693.xml"/><Relationship Id="rId13" Type="http://schemas.openxmlformats.org/officeDocument/2006/relationships/tags" Target="../tags/tag692.xml"/><Relationship Id="rId12" Type="http://schemas.openxmlformats.org/officeDocument/2006/relationships/tags" Target="../tags/tag691.xml"/><Relationship Id="rId11" Type="http://schemas.openxmlformats.org/officeDocument/2006/relationships/tags" Target="../tags/tag690.xml"/><Relationship Id="rId10" Type="http://schemas.openxmlformats.org/officeDocument/2006/relationships/tags" Target="../tags/tag689.xml"/><Relationship Id="rId1" Type="http://schemas.openxmlformats.org/officeDocument/2006/relationships/tags" Target="../tags/tag680.xml"/></Relationships>
</file>

<file path=ppt/slides/_rels/slide44.xml.rels><?xml version="1.0" encoding="UTF-8" standalone="yes"?>
<Relationships xmlns="http://schemas.openxmlformats.org/package/2006/relationships"><Relationship Id="rId9" Type="http://schemas.openxmlformats.org/officeDocument/2006/relationships/tags" Target="../tags/tag715.xml"/><Relationship Id="rId8" Type="http://schemas.openxmlformats.org/officeDocument/2006/relationships/tags" Target="../tags/tag714.xml"/><Relationship Id="rId7" Type="http://schemas.openxmlformats.org/officeDocument/2006/relationships/tags" Target="../tags/tag713.xml"/><Relationship Id="rId6" Type="http://schemas.openxmlformats.org/officeDocument/2006/relationships/tags" Target="../tags/tag712.xml"/><Relationship Id="rId5" Type="http://schemas.openxmlformats.org/officeDocument/2006/relationships/tags" Target="../tags/tag711.xml"/><Relationship Id="rId4" Type="http://schemas.openxmlformats.org/officeDocument/2006/relationships/tags" Target="../tags/tag710.xml"/><Relationship Id="rId37" Type="http://schemas.openxmlformats.org/officeDocument/2006/relationships/notesSlide" Target="../notesSlides/notesSlide40.xml"/><Relationship Id="rId36" Type="http://schemas.openxmlformats.org/officeDocument/2006/relationships/slideLayout" Target="../slideLayouts/slideLayout7.xml"/><Relationship Id="rId35" Type="http://schemas.openxmlformats.org/officeDocument/2006/relationships/tags" Target="../tags/tag738.xml"/><Relationship Id="rId34" Type="http://schemas.openxmlformats.org/officeDocument/2006/relationships/tags" Target="../tags/tag737.xml"/><Relationship Id="rId33" Type="http://schemas.openxmlformats.org/officeDocument/2006/relationships/image" Target="../media/image87.png"/><Relationship Id="rId32" Type="http://schemas.openxmlformats.org/officeDocument/2006/relationships/tags" Target="../tags/tag736.xml"/><Relationship Id="rId31" Type="http://schemas.openxmlformats.org/officeDocument/2006/relationships/image" Target="../media/image86.png"/><Relationship Id="rId30" Type="http://schemas.openxmlformats.org/officeDocument/2006/relationships/tags" Target="../tags/tag735.xml"/><Relationship Id="rId3" Type="http://schemas.openxmlformats.org/officeDocument/2006/relationships/tags" Target="../tags/tag709.xml"/><Relationship Id="rId29" Type="http://schemas.openxmlformats.org/officeDocument/2006/relationships/image" Target="../media/image85.png"/><Relationship Id="rId28" Type="http://schemas.openxmlformats.org/officeDocument/2006/relationships/tags" Target="../tags/tag734.xml"/><Relationship Id="rId27" Type="http://schemas.openxmlformats.org/officeDocument/2006/relationships/tags" Target="../tags/tag733.xml"/><Relationship Id="rId26" Type="http://schemas.openxmlformats.org/officeDocument/2006/relationships/tags" Target="../tags/tag732.xml"/><Relationship Id="rId25" Type="http://schemas.openxmlformats.org/officeDocument/2006/relationships/tags" Target="../tags/tag731.xml"/><Relationship Id="rId24" Type="http://schemas.openxmlformats.org/officeDocument/2006/relationships/tags" Target="../tags/tag730.xml"/><Relationship Id="rId23" Type="http://schemas.openxmlformats.org/officeDocument/2006/relationships/tags" Target="../tags/tag729.xml"/><Relationship Id="rId22" Type="http://schemas.openxmlformats.org/officeDocument/2006/relationships/tags" Target="../tags/tag728.xml"/><Relationship Id="rId21" Type="http://schemas.openxmlformats.org/officeDocument/2006/relationships/tags" Target="../tags/tag727.xml"/><Relationship Id="rId20" Type="http://schemas.openxmlformats.org/officeDocument/2006/relationships/tags" Target="../tags/tag726.xml"/><Relationship Id="rId2" Type="http://schemas.openxmlformats.org/officeDocument/2006/relationships/tags" Target="../tags/tag708.xml"/><Relationship Id="rId19" Type="http://schemas.openxmlformats.org/officeDocument/2006/relationships/tags" Target="../tags/tag725.xml"/><Relationship Id="rId18" Type="http://schemas.openxmlformats.org/officeDocument/2006/relationships/tags" Target="../tags/tag724.xml"/><Relationship Id="rId17" Type="http://schemas.openxmlformats.org/officeDocument/2006/relationships/tags" Target="../tags/tag723.xml"/><Relationship Id="rId16" Type="http://schemas.openxmlformats.org/officeDocument/2006/relationships/tags" Target="../tags/tag722.xml"/><Relationship Id="rId15" Type="http://schemas.openxmlformats.org/officeDocument/2006/relationships/tags" Target="../tags/tag721.xml"/><Relationship Id="rId14" Type="http://schemas.openxmlformats.org/officeDocument/2006/relationships/tags" Target="../tags/tag720.xml"/><Relationship Id="rId13" Type="http://schemas.openxmlformats.org/officeDocument/2006/relationships/tags" Target="../tags/tag719.xml"/><Relationship Id="rId12" Type="http://schemas.openxmlformats.org/officeDocument/2006/relationships/tags" Target="../tags/tag718.xml"/><Relationship Id="rId11" Type="http://schemas.openxmlformats.org/officeDocument/2006/relationships/tags" Target="../tags/tag717.xml"/><Relationship Id="rId10" Type="http://schemas.openxmlformats.org/officeDocument/2006/relationships/tags" Target="../tags/tag716.xml"/><Relationship Id="rId1" Type="http://schemas.openxmlformats.org/officeDocument/2006/relationships/tags" Target="../tags/tag707.xml"/></Relationships>
</file>

<file path=ppt/slides/_rels/slide45.xml.rels><?xml version="1.0" encoding="UTF-8" standalone="yes"?>
<Relationships xmlns="http://schemas.openxmlformats.org/package/2006/relationships"><Relationship Id="rId9" Type="http://schemas.openxmlformats.org/officeDocument/2006/relationships/tags" Target="../tags/tag744.xml"/><Relationship Id="rId8" Type="http://schemas.openxmlformats.org/officeDocument/2006/relationships/image" Target="../media/image90.jpeg"/><Relationship Id="rId7" Type="http://schemas.openxmlformats.org/officeDocument/2006/relationships/tags" Target="../tags/tag743.xml"/><Relationship Id="rId6" Type="http://schemas.openxmlformats.org/officeDocument/2006/relationships/tags" Target="../tags/tag742.xml"/><Relationship Id="rId5" Type="http://schemas.openxmlformats.org/officeDocument/2006/relationships/image" Target="../media/image89.jpeg"/><Relationship Id="rId4" Type="http://schemas.openxmlformats.org/officeDocument/2006/relationships/tags" Target="../tags/tag741.xml"/><Relationship Id="rId3" Type="http://schemas.openxmlformats.org/officeDocument/2006/relationships/tags" Target="../tags/tag740.xml"/><Relationship Id="rId26" Type="http://schemas.openxmlformats.org/officeDocument/2006/relationships/notesSlide" Target="../notesSlides/notesSlide41.xml"/><Relationship Id="rId25" Type="http://schemas.openxmlformats.org/officeDocument/2006/relationships/slideLayout" Target="../slideLayouts/slideLayout7.xml"/><Relationship Id="rId24" Type="http://schemas.openxmlformats.org/officeDocument/2006/relationships/tags" Target="../tags/tag758.xml"/><Relationship Id="rId23" Type="http://schemas.openxmlformats.org/officeDocument/2006/relationships/tags" Target="../tags/tag757.xml"/><Relationship Id="rId22" Type="http://schemas.openxmlformats.org/officeDocument/2006/relationships/tags" Target="../tags/tag756.xml"/><Relationship Id="rId21" Type="http://schemas.openxmlformats.org/officeDocument/2006/relationships/tags" Target="../tags/tag755.xml"/><Relationship Id="rId20" Type="http://schemas.openxmlformats.org/officeDocument/2006/relationships/image" Target="../media/image91.jpeg"/><Relationship Id="rId2" Type="http://schemas.openxmlformats.org/officeDocument/2006/relationships/image" Target="../media/image88.jpeg"/><Relationship Id="rId19" Type="http://schemas.openxmlformats.org/officeDocument/2006/relationships/tags" Target="../tags/tag754.xml"/><Relationship Id="rId18" Type="http://schemas.openxmlformats.org/officeDocument/2006/relationships/tags" Target="../tags/tag753.xml"/><Relationship Id="rId17" Type="http://schemas.openxmlformats.org/officeDocument/2006/relationships/tags" Target="../tags/tag752.xml"/><Relationship Id="rId16" Type="http://schemas.openxmlformats.org/officeDocument/2006/relationships/tags" Target="../tags/tag751.xml"/><Relationship Id="rId15" Type="http://schemas.openxmlformats.org/officeDocument/2006/relationships/tags" Target="../tags/tag750.xml"/><Relationship Id="rId14" Type="http://schemas.openxmlformats.org/officeDocument/2006/relationships/tags" Target="../tags/tag749.xml"/><Relationship Id="rId13" Type="http://schemas.openxmlformats.org/officeDocument/2006/relationships/tags" Target="../tags/tag748.xml"/><Relationship Id="rId12" Type="http://schemas.openxmlformats.org/officeDocument/2006/relationships/tags" Target="../tags/tag747.xml"/><Relationship Id="rId11" Type="http://schemas.openxmlformats.org/officeDocument/2006/relationships/tags" Target="../tags/tag746.xml"/><Relationship Id="rId10" Type="http://schemas.openxmlformats.org/officeDocument/2006/relationships/tags" Target="../tags/tag745.xml"/><Relationship Id="rId1" Type="http://schemas.openxmlformats.org/officeDocument/2006/relationships/tags" Target="../tags/tag739.xml"/></Relationships>
</file>

<file path=ppt/slides/_rels/slide46.xml.rels><?xml version="1.0" encoding="UTF-8" standalone="yes"?>
<Relationships xmlns="http://schemas.openxmlformats.org/package/2006/relationships"><Relationship Id="rId9" Type="http://schemas.openxmlformats.org/officeDocument/2006/relationships/tags" Target="../tags/tag766.xml"/><Relationship Id="rId8" Type="http://schemas.openxmlformats.org/officeDocument/2006/relationships/tags" Target="../tags/tag765.xml"/><Relationship Id="rId7" Type="http://schemas.openxmlformats.org/officeDocument/2006/relationships/tags" Target="../tags/tag764.xml"/><Relationship Id="rId6" Type="http://schemas.openxmlformats.org/officeDocument/2006/relationships/tags" Target="../tags/tag763.xml"/><Relationship Id="rId5" Type="http://schemas.openxmlformats.org/officeDocument/2006/relationships/tags" Target="../tags/tag762.xml"/><Relationship Id="rId4" Type="http://schemas.openxmlformats.org/officeDocument/2006/relationships/tags" Target="../tags/tag761.xml"/><Relationship Id="rId3" Type="http://schemas.openxmlformats.org/officeDocument/2006/relationships/image" Target="../media/image92.jpeg"/><Relationship Id="rId23" Type="http://schemas.openxmlformats.org/officeDocument/2006/relationships/notesSlide" Target="../notesSlides/notesSlide42.xml"/><Relationship Id="rId22" Type="http://schemas.openxmlformats.org/officeDocument/2006/relationships/slideLayout" Target="../slideLayouts/slideLayout7.xml"/><Relationship Id="rId21" Type="http://schemas.openxmlformats.org/officeDocument/2006/relationships/tags" Target="../tags/tag778.xml"/><Relationship Id="rId20" Type="http://schemas.openxmlformats.org/officeDocument/2006/relationships/tags" Target="../tags/tag777.xml"/><Relationship Id="rId2" Type="http://schemas.openxmlformats.org/officeDocument/2006/relationships/tags" Target="../tags/tag760.xml"/><Relationship Id="rId19" Type="http://schemas.openxmlformats.org/officeDocument/2006/relationships/tags" Target="../tags/tag776.xml"/><Relationship Id="rId18" Type="http://schemas.openxmlformats.org/officeDocument/2006/relationships/tags" Target="../tags/tag775.xml"/><Relationship Id="rId17" Type="http://schemas.openxmlformats.org/officeDocument/2006/relationships/tags" Target="../tags/tag774.xml"/><Relationship Id="rId16" Type="http://schemas.openxmlformats.org/officeDocument/2006/relationships/tags" Target="../tags/tag773.xml"/><Relationship Id="rId15" Type="http://schemas.openxmlformats.org/officeDocument/2006/relationships/tags" Target="../tags/tag772.xml"/><Relationship Id="rId14" Type="http://schemas.openxmlformats.org/officeDocument/2006/relationships/tags" Target="../tags/tag771.xml"/><Relationship Id="rId13" Type="http://schemas.openxmlformats.org/officeDocument/2006/relationships/tags" Target="../tags/tag770.xml"/><Relationship Id="rId12" Type="http://schemas.openxmlformats.org/officeDocument/2006/relationships/tags" Target="../tags/tag769.xml"/><Relationship Id="rId11" Type="http://schemas.openxmlformats.org/officeDocument/2006/relationships/tags" Target="../tags/tag768.xml"/><Relationship Id="rId10" Type="http://schemas.openxmlformats.org/officeDocument/2006/relationships/tags" Target="../tags/tag767.xml"/><Relationship Id="rId1" Type="http://schemas.openxmlformats.org/officeDocument/2006/relationships/tags" Target="../tags/tag759.xml"/></Relationships>
</file>

<file path=ppt/slides/_rels/slide47.xml.rels><?xml version="1.0" encoding="UTF-8" standalone="yes"?>
<Relationships xmlns="http://schemas.openxmlformats.org/package/2006/relationships"><Relationship Id="rId9" Type="http://schemas.openxmlformats.org/officeDocument/2006/relationships/tags" Target="../tags/tag784.xml"/><Relationship Id="rId8" Type="http://schemas.openxmlformats.org/officeDocument/2006/relationships/image" Target="../media/image95.jpeg"/><Relationship Id="rId7" Type="http://schemas.openxmlformats.org/officeDocument/2006/relationships/tags" Target="../tags/tag783.xml"/><Relationship Id="rId6" Type="http://schemas.openxmlformats.org/officeDocument/2006/relationships/image" Target="../media/image94.jpeg"/><Relationship Id="rId5" Type="http://schemas.openxmlformats.org/officeDocument/2006/relationships/tags" Target="../tags/tag782.xml"/><Relationship Id="rId4" Type="http://schemas.openxmlformats.org/officeDocument/2006/relationships/image" Target="../media/image93.jpeg"/><Relationship Id="rId3" Type="http://schemas.openxmlformats.org/officeDocument/2006/relationships/tags" Target="../tags/tag781.xml"/><Relationship Id="rId2" Type="http://schemas.openxmlformats.org/officeDocument/2006/relationships/tags" Target="../tags/tag780.xml"/><Relationship Id="rId18" Type="http://schemas.openxmlformats.org/officeDocument/2006/relationships/notesSlide" Target="../notesSlides/notesSlide43.xml"/><Relationship Id="rId17" Type="http://schemas.openxmlformats.org/officeDocument/2006/relationships/slideLayout" Target="../slideLayouts/slideLayout7.xml"/><Relationship Id="rId16" Type="http://schemas.openxmlformats.org/officeDocument/2006/relationships/tags" Target="../tags/tag790.xml"/><Relationship Id="rId15" Type="http://schemas.openxmlformats.org/officeDocument/2006/relationships/tags" Target="../tags/tag789.xml"/><Relationship Id="rId14" Type="http://schemas.openxmlformats.org/officeDocument/2006/relationships/tags" Target="../tags/tag788.xml"/><Relationship Id="rId13" Type="http://schemas.openxmlformats.org/officeDocument/2006/relationships/tags" Target="../tags/tag787.xml"/><Relationship Id="rId12" Type="http://schemas.openxmlformats.org/officeDocument/2006/relationships/tags" Target="../tags/tag786.xml"/><Relationship Id="rId11" Type="http://schemas.openxmlformats.org/officeDocument/2006/relationships/tags" Target="../tags/tag785.xml"/><Relationship Id="rId10" Type="http://schemas.openxmlformats.org/officeDocument/2006/relationships/image" Target="../media/image96.jpeg"/><Relationship Id="rId1" Type="http://schemas.openxmlformats.org/officeDocument/2006/relationships/tags" Target="../tags/tag779.xml"/></Relationships>
</file>

<file path=ppt/slides/_rels/slide48.xml.rels><?xml version="1.0" encoding="UTF-8" standalone="yes"?>
<Relationships xmlns="http://schemas.openxmlformats.org/package/2006/relationships"><Relationship Id="rId9" Type="http://schemas.openxmlformats.org/officeDocument/2006/relationships/image" Target="../media/image100.jpeg"/><Relationship Id="rId8" Type="http://schemas.openxmlformats.org/officeDocument/2006/relationships/tags" Target="../tags/tag795.xml"/><Relationship Id="rId7" Type="http://schemas.openxmlformats.org/officeDocument/2006/relationships/image" Target="../media/image99.jpeg"/><Relationship Id="rId6" Type="http://schemas.openxmlformats.org/officeDocument/2006/relationships/tags" Target="../tags/tag794.xml"/><Relationship Id="rId5" Type="http://schemas.openxmlformats.org/officeDocument/2006/relationships/image" Target="../media/image98.jpeg"/><Relationship Id="rId4" Type="http://schemas.openxmlformats.org/officeDocument/2006/relationships/tags" Target="../tags/tag793.xml"/><Relationship Id="rId3" Type="http://schemas.openxmlformats.org/officeDocument/2006/relationships/image" Target="../media/image97.jpeg"/><Relationship Id="rId25" Type="http://schemas.openxmlformats.org/officeDocument/2006/relationships/notesSlide" Target="../notesSlides/notesSlide44.xml"/><Relationship Id="rId24" Type="http://schemas.openxmlformats.org/officeDocument/2006/relationships/slideLayout" Target="../slideLayouts/slideLayout7.xml"/><Relationship Id="rId23" Type="http://schemas.openxmlformats.org/officeDocument/2006/relationships/tags" Target="../tags/tag807.xml"/><Relationship Id="rId22" Type="http://schemas.openxmlformats.org/officeDocument/2006/relationships/tags" Target="../tags/tag806.xml"/><Relationship Id="rId21" Type="http://schemas.openxmlformats.org/officeDocument/2006/relationships/tags" Target="../tags/tag805.xml"/><Relationship Id="rId20" Type="http://schemas.openxmlformats.org/officeDocument/2006/relationships/tags" Target="../tags/tag804.xml"/><Relationship Id="rId2" Type="http://schemas.openxmlformats.org/officeDocument/2006/relationships/tags" Target="../tags/tag792.xml"/><Relationship Id="rId19" Type="http://schemas.openxmlformats.org/officeDocument/2006/relationships/tags" Target="../tags/tag803.xml"/><Relationship Id="rId18" Type="http://schemas.openxmlformats.org/officeDocument/2006/relationships/tags" Target="../tags/tag802.xml"/><Relationship Id="rId17" Type="http://schemas.openxmlformats.org/officeDocument/2006/relationships/tags" Target="../tags/tag801.xml"/><Relationship Id="rId16" Type="http://schemas.openxmlformats.org/officeDocument/2006/relationships/tags" Target="../tags/tag800.xml"/><Relationship Id="rId15" Type="http://schemas.openxmlformats.org/officeDocument/2006/relationships/tags" Target="../tags/tag799.xml"/><Relationship Id="rId14" Type="http://schemas.openxmlformats.org/officeDocument/2006/relationships/tags" Target="../tags/tag798.xml"/><Relationship Id="rId13" Type="http://schemas.openxmlformats.org/officeDocument/2006/relationships/image" Target="../media/image102.jpeg"/><Relationship Id="rId12" Type="http://schemas.openxmlformats.org/officeDocument/2006/relationships/tags" Target="../tags/tag797.xml"/><Relationship Id="rId11" Type="http://schemas.openxmlformats.org/officeDocument/2006/relationships/image" Target="../media/image101.jpeg"/><Relationship Id="rId10" Type="http://schemas.openxmlformats.org/officeDocument/2006/relationships/tags" Target="../tags/tag796.xml"/><Relationship Id="rId1" Type="http://schemas.openxmlformats.org/officeDocument/2006/relationships/tags" Target="../tags/tag791.xml"/></Relationships>
</file>

<file path=ppt/slides/_rels/slide49.xml.rels><?xml version="1.0" encoding="UTF-8" standalone="yes"?>
<Relationships xmlns="http://schemas.openxmlformats.org/package/2006/relationships"><Relationship Id="rId9" Type="http://schemas.openxmlformats.org/officeDocument/2006/relationships/image" Target="../media/image105.png"/><Relationship Id="rId8" Type="http://schemas.openxmlformats.org/officeDocument/2006/relationships/tags" Target="../tags/tag813.xml"/><Relationship Id="rId7" Type="http://schemas.openxmlformats.org/officeDocument/2006/relationships/tags" Target="../tags/tag812.xml"/><Relationship Id="rId6" Type="http://schemas.openxmlformats.org/officeDocument/2006/relationships/image" Target="../media/image104.png"/><Relationship Id="rId5" Type="http://schemas.openxmlformats.org/officeDocument/2006/relationships/tags" Target="../tags/tag811.xml"/><Relationship Id="rId4" Type="http://schemas.openxmlformats.org/officeDocument/2006/relationships/tags" Target="../tags/tag810.xml"/><Relationship Id="rId3" Type="http://schemas.openxmlformats.org/officeDocument/2006/relationships/image" Target="../media/image103.png"/><Relationship Id="rId2" Type="http://schemas.openxmlformats.org/officeDocument/2006/relationships/tags" Target="../tags/tag809.xml"/><Relationship Id="rId18" Type="http://schemas.openxmlformats.org/officeDocument/2006/relationships/notesSlide" Target="../notesSlides/notesSlide45.xml"/><Relationship Id="rId17" Type="http://schemas.openxmlformats.org/officeDocument/2006/relationships/slideLayout" Target="../slideLayouts/slideLayout7.xml"/><Relationship Id="rId16" Type="http://schemas.openxmlformats.org/officeDocument/2006/relationships/tags" Target="../tags/tag819.xml"/><Relationship Id="rId15" Type="http://schemas.openxmlformats.org/officeDocument/2006/relationships/tags" Target="../tags/tag818.xml"/><Relationship Id="rId14" Type="http://schemas.openxmlformats.org/officeDocument/2006/relationships/image" Target="../media/image106.jpeg"/><Relationship Id="rId13" Type="http://schemas.openxmlformats.org/officeDocument/2006/relationships/tags" Target="../tags/tag817.xml"/><Relationship Id="rId12" Type="http://schemas.openxmlformats.org/officeDocument/2006/relationships/tags" Target="../tags/tag816.xml"/><Relationship Id="rId11" Type="http://schemas.openxmlformats.org/officeDocument/2006/relationships/tags" Target="../tags/tag815.xml"/><Relationship Id="rId10" Type="http://schemas.openxmlformats.org/officeDocument/2006/relationships/tags" Target="../tags/tag814.xml"/><Relationship Id="rId1" Type="http://schemas.openxmlformats.org/officeDocument/2006/relationships/tags" Target="../tags/tag808.xml"/></Relationships>
</file>

<file path=ppt/slides/_rels/slide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image" Target="../media/image6.jpeg"/><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3" Type="http://schemas.openxmlformats.org/officeDocument/2006/relationships/notesSlide" Target="../notesSlides/notesSlide2.xml"/><Relationship Id="rId12" Type="http://schemas.openxmlformats.org/officeDocument/2006/relationships/slideLayout" Target="../slideLayouts/slideLayout7.xml"/><Relationship Id="rId11" Type="http://schemas.openxmlformats.org/officeDocument/2006/relationships/tags" Target="../tags/tag25.xml"/><Relationship Id="rId10" Type="http://schemas.openxmlformats.org/officeDocument/2006/relationships/image" Target="../media/image7.jpeg"/><Relationship Id="rId1" Type="http://schemas.openxmlformats.org/officeDocument/2006/relationships/tags" Target="../tags/tag17.xml"/></Relationships>
</file>

<file path=ppt/slides/_rels/slide50.xml.rels><?xml version="1.0" encoding="UTF-8" standalone="yes"?>
<Relationships xmlns="http://schemas.openxmlformats.org/package/2006/relationships"><Relationship Id="rId9" Type="http://schemas.openxmlformats.org/officeDocument/2006/relationships/tags" Target="../tags/tag828.xml"/><Relationship Id="rId8" Type="http://schemas.openxmlformats.org/officeDocument/2006/relationships/tags" Target="../tags/tag827.xml"/><Relationship Id="rId7" Type="http://schemas.openxmlformats.org/officeDocument/2006/relationships/tags" Target="../tags/tag826.xml"/><Relationship Id="rId6" Type="http://schemas.openxmlformats.org/officeDocument/2006/relationships/tags" Target="../tags/tag825.xml"/><Relationship Id="rId5" Type="http://schemas.openxmlformats.org/officeDocument/2006/relationships/tags" Target="../tags/tag824.xml"/><Relationship Id="rId4" Type="http://schemas.openxmlformats.org/officeDocument/2006/relationships/tags" Target="../tags/tag823.xml"/><Relationship Id="rId3" Type="http://schemas.openxmlformats.org/officeDocument/2006/relationships/tags" Target="../tags/tag822.xml"/><Relationship Id="rId22" Type="http://schemas.openxmlformats.org/officeDocument/2006/relationships/notesSlide" Target="../notesSlides/notesSlide46.xml"/><Relationship Id="rId21" Type="http://schemas.openxmlformats.org/officeDocument/2006/relationships/slideLayout" Target="../slideLayouts/slideLayout7.xml"/><Relationship Id="rId20" Type="http://schemas.openxmlformats.org/officeDocument/2006/relationships/tags" Target="../tags/tag837.xml"/><Relationship Id="rId2" Type="http://schemas.openxmlformats.org/officeDocument/2006/relationships/tags" Target="../tags/tag821.xml"/><Relationship Id="rId19" Type="http://schemas.openxmlformats.org/officeDocument/2006/relationships/tags" Target="../tags/tag836.xml"/><Relationship Id="rId18" Type="http://schemas.openxmlformats.org/officeDocument/2006/relationships/image" Target="../media/image108.jpeg"/><Relationship Id="rId17" Type="http://schemas.openxmlformats.org/officeDocument/2006/relationships/tags" Target="../tags/tag835.xml"/><Relationship Id="rId16" Type="http://schemas.openxmlformats.org/officeDocument/2006/relationships/image" Target="../media/image107.jpeg"/><Relationship Id="rId15" Type="http://schemas.openxmlformats.org/officeDocument/2006/relationships/tags" Target="../tags/tag834.xml"/><Relationship Id="rId14" Type="http://schemas.openxmlformats.org/officeDocument/2006/relationships/tags" Target="../tags/tag833.xml"/><Relationship Id="rId13" Type="http://schemas.openxmlformats.org/officeDocument/2006/relationships/tags" Target="../tags/tag832.xml"/><Relationship Id="rId12" Type="http://schemas.openxmlformats.org/officeDocument/2006/relationships/tags" Target="../tags/tag831.xml"/><Relationship Id="rId11" Type="http://schemas.openxmlformats.org/officeDocument/2006/relationships/tags" Target="../tags/tag830.xml"/><Relationship Id="rId10" Type="http://schemas.openxmlformats.org/officeDocument/2006/relationships/tags" Target="../tags/tag829.xml"/><Relationship Id="rId1" Type="http://schemas.openxmlformats.org/officeDocument/2006/relationships/tags" Target="../tags/tag820.xml"/></Relationships>
</file>

<file path=ppt/slides/_rels/slide51.xml.rels><?xml version="1.0" encoding="UTF-8" standalone="yes"?>
<Relationships xmlns="http://schemas.openxmlformats.org/package/2006/relationships"><Relationship Id="rId9" Type="http://schemas.openxmlformats.org/officeDocument/2006/relationships/tags" Target="../tags/tag845.xml"/><Relationship Id="rId8" Type="http://schemas.openxmlformats.org/officeDocument/2006/relationships/tags" Target="../tags/tag844.xml"/><Relationship Id="rId7" Type="http://schemas.openxmlformats.org/officeDocument/2006/relationships/tags" Target="../tags/tag843.xml"/><Relationship Id="rId6" Type="http://schemas.openxmlformats.org/officeDocument/2006/relationships/image" Target="../media/image109.jpeg"/><Relationship Id="rId5" Type="http://schemas.openxmlformats.org/officeDocument/2006/relationships/tags" Target="../tags/tag842.xml"/><Relationship Id="rId4" Type="http://schemas.openxmlformats.org/officeDocument/2006/relationships/tags" Target="../tags/tag841.xml"/><Relationship Id="rId3" Type="http://schemas.openxmlformats.org/officeDocument/2006/relationships/tags" Target="../tags/tag840.xml"/><Relationship Id="rId2" Type="http://schemas.openxmlformats.org/officeDocument/2006/relationships/tags" Target="../tags/tag839.xml"/><Relationship Id="rId11" Type="http://schemas.openxmlformats.org/officeDocument/2006/relationships/notesSlide" Target="../notesSlides/notesSlide47.xml"/><Relationship Id="rId10" Type="http://schemas.openxmlformats.org/officeDocument/2006/relationships/slideLayout" Target="../slideLayouts/slideLayout7.xml"/><Relationship Id="rId1" Type="http://schemas.openxmlformats.org/officeDocument/2006/relationships/tags" Target="../tags/tag838.xml"/></Relationships>
</file>

<file path=ppt/slides/_rels/slide52.xml.rels><?xml version="1.0" encoding="UTF-8" standalone="yes"?>
<Relationships xmlns="http://schemas.openxmlformats.org/package/2006/relationships"><Relationship Id="rId9" Type="http://schemas.openxmlformats.org/officeDocument/2006/relationships/tags" Target="../tags/tag852.xml"/><Relationship Id="rId8" Type="http://schemas.openxmlformats.org/officeDocument/2006/relationships/tags" Target="../tags/tag851.xml"/><Relationship Id="rId7" Type="http://schemas.openxmlformats.org/officeDocument/2006/relationships/tags" Target="../tags/tag850.xml"/><Relationship Id="rId6" Type="http://schemas.openxmlformats.org/officeDocument/2006/relationships/image" Target="../media/image111.jpeg"/><Relationship Id="rId5" Type="http://schemas.openxmlformats.org/officeDocument/2006/relationships/tags" Target="../tags/tag849.xml"/><Relationship Id="rId4" Type="http://schemas.openxmlformats.org/officeDocument/2006/relationships/tags" Target="../tags/tag848.xml"/><Relationship Id="rId3" Type="http://schemas.openxmlformats.org/officeDocument/2006/relationships/tags" Target="../tags/tag847.xml"/><Relationship Id="rId2" Type="http://schemas.openxmlformats.org/officeDocument/2006/relationships/image" Target="../media/image110.jpeg"/><Relationship Id="rId12" Type="http://schemas.openxmlformats.org/officeDocument/2006/relationships/notesSlide" Target="../notesSlides/notesSlide48.xml"/><Relationship Id="rId11" Type="http://schemas.openxmlformats.org/officeDocument/2006/relationships/slideLayout" Target="../slideLayouts/slideLayout7.xml"/><Relationship Id="rId10" Type="http://schemas.openxmlformats.org/officeDocument/2006/relationships/tags" Target="../tags/tag853.xml"/><Relationship Id="rId1" Type="http://schemas.openxmlformats.org/officeDocument/2006/relationships/tags" Target="../tags/tag846.xml"/></Relationships>
</file>

<file path=ppt/slides/_rels/slide53.xml.rels><?xml version="1.0" encoding="UTF-8" standalone="yes"?>
<Relationships xmlns="http://schemas.openxmlformats.org/package/2006/relationships"><Relationship Id="rId8" Type="http://schemas.openxmlformats.org/officeDocument/2006/relationships/notesSlide" Target="../notesSlides/notesSlide49.xml"/><Relationship Id="rId7" Type="http://schemas.openxmlformats.org/officeDocument/2006/relationships/slideLayout" Target="../slideLayouts/slideLayout18.xml"/><Relationship Id="rId6" Type="http://schemas.openxmlformats.org/officeDocument/2006/relationships/tags" Target="../tags/tag855.xml"/><Relationship Id="rId5" Type="http://schemas.openxmlformats.org/officeDocument/2006/relationships/image" Target="../media/image113.png"/><Relationship Id="rId4" Type="http://schemas.openxmlformats.org/officeDocument/2006/relationships/tags" Target="../tags/tag854.xml"/><Relationship Id="rId3" Type="http://schemas.openxmlformats.org/officeDocument/2006/relationships/image" Target="../media/image112.png"/><Relationship Id="rId2" Type="http://schemas.microsoft.com/office/2007/relationships/media" Target="../media/media1.mp3"/><Relationship Id="rId1" Type="http://schemas.openxmlformats.org/officeDocument/2006/relationships/audio" Target="../media/media1.mp3"/></Relationships>
</file>

<file path=ppt/slides/_rels/slide6.xml.rels><?xml version="1.0" encoding="UTF-8" standalone="yes"?>
<Relationships xmlns="http://schemas.openxmlformats.org/package/2006/relationships"><Relationship Id="rId9" Type="http://schemas.openxmlformats.org/officeDocument/2006/relationships/tags" Target="../tags/tag32.xml"/><Relationship Id="rId8" Type="http://schemas.openxmlformats.org/officeDocument/2006/relationships/tags" Target="../tags/tag31.xml"/><Relationship Id="rId7" Type="http://schemas.openxmlformats.org/officeDocument/2006/relationships/image" Target="../media/image9.jpeg"/><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2" Type="http://schemas.openxmlformats.org/officeDocument/2006/relationships/notesSlide" Target="../notesSlides/notesSlide3.xml"/><Relationship Id="rId21" Type="http://schemas.openxmlformats.org/officeDocument/2006/relationships/slideLayout" Target="../slideLayouts/slideLayout7.xml"/><Relationship Id="rId20" Type="http://schemas.openxmlformats.org/officeDocument/2006/relationships/tags" Target="../tags/tag40.xml"/><Relationship Id="rId2" Type="http://schemas.openxmlformats.org/officeDocument/2006/relationships/image" Target="../media/image8.jpeg"/><Relationship Id="rId19" Type="http://schemas.openxmlformats.org/officeDocument/2006/relationships/tags" Target="../tags/tag39.xml"/><Relationship Id="rId18" Type="http://schemas.openxmlformats.org/officeDocument/2006/relationships/tags" Target="../tags/tag38.xml"/><Relationship Id="rId17" Type="http://schemas.openxmlformats.org/officeDocument/2006/relationships/tags" Target="../tags/tag37.xml"/><Relationship Id="rId16" Type="http://schemas.openxmlformats.org/officeDocument/2006/relationships/image" Target="../media/image12.jpeg"/><Relationship Id="rId15" Type="http://schemas.openxmlformats.org/officeDocument/2006/relationships/tags" Target="../tags/tag36.xml"/><Relationship Id="rId14" Type="http://schemas.openxmlformats.org/officeDocument/2006/relationships/image" Target="../media/image11.jpeg"/><Relationship Id="rId13" Type="http://schemas.openxmlformats.org/officeDocument/2006/relationships/tags" Target="../tags/tag35.xml"/><Relationship Id="rId12" Type="http://schemas.openxmlformats.org/officeDocument/2006/relationships/image" Target="../media/image10.jpeg"/><Relationship Id="rId11" Type="http://schemas.openxmlformats.org/officeDocument/2006/relationships/tags" Target="../tags/tag34.xml"/><Relationship Id="rId10" Type="http://schemas.openxmlformats.org/officeDocument/2006/relationships/tags" Target="../tags/tag33.xml"/><Relationship Id="rId1" Type="http://schemas.openxmlformats.org/officeDocument/2006/relationships/tags" Target="../tags/tag26.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image" Target="../media/image13.jpeg"/><Relationship Id="rId2" Type="http://schemas.openxmlformats.org/officeDocument/2006/relationships/tags" Target="../tags/tag42.xml"/><Relationship Id="rId1" Type="http://schemas.openxmlformats.org/officeDocument/2006/relationships/tags" Target="../tags/tag41.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image" Target="../media/image14.png"/><Relationship Id="rId1" Type="http://schemas.openxmlformats.org/officeDocument/2006/relationships/tags" Target="../tags/tag45.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8.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image" Target="../media/image5.jpeg"/><Relationship Id="rId1" Type="http://schemas.openxmlformats.org/officeDocument/2006/relationships/tags" Target="../tags/tag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4"/>
          <p:cNvSpPr txBox="1"/>
          <p:nvPr>
            <p:custDataLst>
              <p:tags r:id="rId1"/>
            </p:custDataLst>
          </p:nvPr>
        </p:nvSpPr>
        <p:spPr>
          <a:xfrm>
            <a:off x="1000412" y="3070108"/>
            <a:ext cx="10194350" cy="829945"/>
          </a:xfrm>
          <a:prstGeom prst="rect">
            <a:avLst/>
          </a:prstGeom>
          <a:noFill/>
        </p:spPr>
        <p:txBody>
          <a:bodyPr wrap="square" rtlCol="0">
            <a:spAutoFit/>
          </a:bodyPr>
          <a:lstStyle/>
          <a:p>
            <a:pPr algn="ctr"/>
            <a:r>
              <a:rPr lang="zh-CN" altLang="en-US" sz="4800" b="1" dirty="0">
                <a:solidFill>
                  <a:srgbClr val="EF050E"/>
                </a:solidFill>
                <a:latin typeface="微软雅黑" panose="020B0503020204020204" charset="-122"/>
                <a:ea typeface="微软雅黑" panose="020B0503020204020204" charset="-122"/>
                <a:cs typeface="微软雅黑" panose="020B0503020204020204" charset="-122"/>
              </a:rPr>
              <a:t>“人人讲安全 个个会应急”</a:t>
            </a:r>
            <a:endParaRPr lang="zh-CN" altLang="en-US" sz="4800" b="1" dirty="0">
              <a:solidFill>
                <a:srgbClr val="EF050E"/>
              </a:solidFill>
              <a:latin typeface="微软雅黑" panose="020B0503020204020204" charset="-122"/>
              <a:ea typeface="微软雅黑" panose="020B0503020204020204" charset="-122"/>
              <a:cs typeface="微软雅黑" panose="020B0503020204020204" charset="-122"/>
            </a:endParaRPr>
          </a:p>
        </p:txBody>
      </p:sp>
      <p:sp>
        <p:nvSpPr>
          <p:cNvPr id="26" name="文本框 25"/>
          <p:cNvSpPr txBox="1"/>
          <p:nvPr>
            <p:custDataLst>
              <p:tags r:id="rId2"/>
            </p:custDataLst>
          </p:nvPr>
        </p:nvSpPr>
        <p:spPr>
          <a:xfrm>
            <a:off x="4297587" y="549000"/>
            <a:ext cx="3054870" cy="1106805"/>
          </a:xfrm>
          <a:prstGeom prst="rect">
            <a:avLst/>
          </a:prstGeom>
          <a:noFill/>
        </p:spPr>
        <p:txBody>
          <a:bodyPr wrap="square" rtlCol="0">
            <a:spAutoFit/>
          </a:bodyPr>
          <a:lstStyle>
            <a:defPPr>
              <a:defRPr lang="zh-CN"/>
            </a:defPPr>
            <a:lvl1pPr algn="ctr">
              <a:defRPr sz="6600">
                <a:latin typeface="庞门正道标题体" panose="02010600030101010101" pitchFamily="2" charset="-122"/>
                <a:ea typeface="庞门正道标题体" panose="02010600030101010101" pitchFamily="2" charset="-122"/>
              </a:defRPr>
            </a:lvl1pPr>
          </a:lstStyle>
          <a:p>
            <a:r>
              <a:rPr lang="en-US" altLang="zh-CN" b="1" dirty="0" smtClean="0">
                <a:solidFill>
                  <a:srgbClr val="EF050E"/>
                </a:solidFill>
                <a:latin typeface="微软雅黑" panose="020B0503020204020204" charset="-122"/>
                <a:ea typeface="微软雅黑" panose="020B0503020204020204" charset="-122"/>
                <a:cs typeface="微软雅黑" panose="020B0503020204020204" charset="-122"/>
              </a:rPr>
              <a:t>2023</a:t>
            </a:r>
            <a:endParaRPr lang="zh-CN" altLang="en-US" b="1" dirty="0">
              <a:solidFill>
                <a:srgbClr val="EF050E"/>
              </a:solidFill>
              <a:latin typeface="微软雅黑" panose="020B0503020204020204" charset="-122"/>
              <a:ea typeface="微软雅黑" panose="020B0503020204020204" charset="-122"/>
              <a:cs typeface="微软雅黑" panose="020B0503020204020204" charset="-122"/>
            </a:endParaRPr>
          </a:p>
        </p:txBody>
      </p:sp>
      <p:sp>
        <p:nvSpPr>
          <p:cNvPr id="27" name="文本框 26"/>
          <p:cNvSpPr txBox="1"/>
          <p:nvPr>
            <p:custDataLst>
              <p:tags r:id="rId3"/>
            </p:custDataLst>
          </p:nvPr>
        </p:nvSpPr>
        <p:spPr>
          <a:xfrm>
            <a:off x="2222982" y="1848900"/>
            <a:ext cx="7845119" cy="1107996"/>
          </a:xfrm>
          <a:prstGeom prst="rect">
            <a:avLst/>
          </a:prstGeom>
          <a:noFill/>
        </p:spPr>
        <p:txBody>
          <a:bodyPr wrap="square" rtlCol="0">
            <a:spAutoFit/>
          </a:bodyPr>
          <a:lstStyle>
            <a:defPPr>
              <a:defRPr lang="zh-CN"/>
            </a:defPPr>
            <a:lvl1pPr algn="ctr">
              <a:defRPr sz="6600">
                <a:latin typeface="庞门正道标题体" panose="02010600030101010101" pitchFamily="2" charset="-122"/>
                <a:ea typeface="庞门正道标题体" panose="02010600030101010101" pitchFamily="2" charset="-122"/>
              </a:defRPr>
            </a:lvl1pPr>
          </a:lstStyle>
          <a:p>
            <a:r>
              <a:rPr lang="zh-CN" altLang="en-US" b="1" dirty="0">
                <a:latin typeface="微软雅黑" panose="020B0503020204020204" charset="-122"/>
                <a:ea typeface="微软雅黑" panose="020B0503020204020204" charset="-122"/>
                <a:cs typeface="微软雅黑" panose="020B0503020204020204" charset="-122"/>
              </a:rPr>
              <a:t>安全生产月主题培训</a:t>
            </a:r>
            <a:endParaRPr lang="zh-CN" altLang="en-US" b="1" dirty="0">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custDataLst>
              <p:tags r:id="rId1"/>
            </p:custDataLst>
          </p:nvPr>
        </p:nvSpPr>
        <p:spPr>
          <a:xfrm>
            <a:off x="4770648" y="188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
        <p:nvSpPr>
          <p:cNvPr id="19460" name="矩形 17"/>
          <p:cNvSpPr/>
          <p:nvPr>
            <p:custDataLst>
              <p:tags r:id="rId2"/>
            </p:custDataLst>
          </p:nvPr>
        </p:nvSpPr>
        <p:spPr>
          <a:xfrm>
            <a:off x="838200" y="916305"/>
            <a:ext cx="4020185" cy="457200"/>
          </a:xfrm>
          <a:prstGeom prst="rect">
            <a:avLst/>
          </a:prstGeom>
          <a:noFill/>
          <a:ln w="9525">
            <a:noFill/>
          </a:ln>
        </p:spPr>
        <p:txBody>
          <a:bodyPr wrap="square">
            <a:spAutoFit/>
          </a:bodyPr>
          <a:lstStyle/>
          <a:p>
            <a:pPr lvl="0" eaLnBrk="1" hangingPunct="1"/>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sym typeface="+mn-ea"/>
              </a:rPr>
              <a:t>新员工安全教育的形式</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rPr>
              <a:t>：</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grpSp>
        <p:nvGrpSpPr>
          <p:cNvPr id="3" name="组合 2"/>
          <p:cNvGrpSpPr/>
          <p:nvPr/>
        </p:nvGrpSpPr>
        <p:grpSpPr>
          <a:xfrm>
            <a:off x="589279" y="1479550"/>
            <a:ext cx="5148999" cy="4618351"/>
            <a:chOff x="928" y="2330"/>
            <a:chExt cx="11340" cy="6820"/>
          </a:xfrm>
        </p:grpSpPr>
        <p:sp>
          <p:nvSpPr>
            <p:cNvPr id="19459" name="矩形 13"/>
            <p:cNvSpPr/>
            <p:nvPr>
              <p:custDataLst>
                <p:tags r:id="rId3"/>
              </p:custDataLst>
            </p:nvPr>
          </p:nvSpPr>
          <p:spPr>
            <a:xfrm>
              <a:off x="928" y="2330"/>
              <a:ext cx="11340" cy="6820"/>
            </a:xfrm>
            <a:prstGeom prst="rect">
              <a:avLst/>
            </a:prstGeom>
            <a:solidFill>
              <a:schemeClr val="bg1"/>
            </a:solidFill>
            <a:ln w="12700" cap="flat" cmpd="sng">
              <a:solidFill>
                <a:srgbClr val="BFBFBF"/>
              </a:solidFill>
              <a:prstDash val="solid"/>
              <a:bevel/>
              <a:headEnd type="none" w="med" len="med"/>
              <a:tailEnd type="none" w="med" len="med"/>
            </a:ln>
          </p:spPr>
          <p:txBody>
            <a:bodyPr anchor="ctr"/>
            <a:lstStyle/>
            <a:p>
              <a:pPr lvl="0" algn="ctr" eaLnBrk="1" hangingPunct="1"/>
              <a:endParaRPr lang="zh-CN" altLang="zh-CN"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9461" name="矩形 2"/>
            <p:cNvSpPr/>
            <p:nvPr>
              <p:custDataLst>
                <p:tags r:id="rId4"/>
              </p:custDataLst>
            </p:nvPr>
          </p:nvSpPr>
          <p:spPr>
            <a:xfrm>
              <a:off x="928" y="2330"/>
              <a:ext cx="11340" cy="173"/>
            </a:xfrm>
            <a:prstGeom prst="rect">
              <a:avLst/>
            </a:prstGeom>
            <a:solidFill>
              <a:srgbClr val="808080"/>
            </a:solidFill>
            <a:ln w="12700">
              <a:noFill/>
            </a:ln>
          </p:spPr>
          <p:txBody>
            <a:bodyPr anchor="ctr"/>
            <a:lstStyle/>
            <a:p>
              <a:pPr lvl="0" algn="ctr" eaLnBrk="1" hangingPunct="1"/>
              <a:endParaRPr lang="zh-CN" altLang="zh-CN"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9462" name="任意多边形 20"/>
            <p:cNvSpPr/>
            <p:nvPr>
              <p:custDataLst>
                <p:tags r:id="rId5"/>
              </p:custDataLst>
            </p:nvPr>
          </p:nvSpPr>
          <p:spPr>
            <a:xfrm>
              <a:off x="928" y="2500"/>
              <a:ext cx="11340" cy="649"/>
            </a:xfrm>
            <a:custGeom>
              <a:avLst/>
              <a:gdLst>
                <a:gd name="txL" fmla="*/ 0 w 7200000"/>
                <a:gd name="txT" fmla="*/ 0 h 735989"/>
                <a:gd name="txR" fmla="*/ 7200000 w 7200000"/>
                <a:gd name="txB" fmla="*/ 735989 h 735989"/>
              </a:gdLst>
              <a:ahLst/>
              <a:cxnLst>
                <a:cxn ang="0">
                  <a:pos x="0" y="0"/>
                </a:cxn>
                <a:cxn ang="0">
                  <a:pos x="7200900" y="0"/>
                </a:cxn>
                <a:cxn ang="0">
                  <a:pos x="7200900" y="553911"/>
                </a:cxn>
                <a:cxn ang="0">
                  <a:pos x="6879419" y="553911"/>
                </a:cxn>
                <a:cxn ang="0">
                  <a:pos x="6726496" y="736600"/>
                </a:cxn>
                <a:cxn ang="0">
                  <a:pos x="6726496" y="553911"/>
                </a:cxn>
                <a:cxn ang="0">
                  <a:pos x="0" y="553911"/>
                </a:cxn>
              </a:cxnLst>
              <a:rect l="txL" t="txT" r="txR" b="txB"/>
              <a:pathLst>
                <a:path w="7200000" h="735989">
                  <a:moveTo>
                    <a:pt x="0" y="0"/>
                  </a:moveTo>
                  <a:lnTo>
                    <a:pt x="7200000" y="0"/>
                  </a:lnTo>
                  <a:lnTo>
                    <a:pt x="7200000" y="553452"/>
                  </a:lnTo>
                  <a:lnTo>
                    <a:pt x="6878559" y="553452"/>
                  </a:lnTo>
                  <a:lnTo>
                    <a:pt x="6725655" y="735989"/>
                  </a:lnTo>
                  <a:lnTo>
                    <a:pt x="6725655" y="553452"/>
                  </a:lnTo>
                  <a:lnTo>
                    <a:pt x="0" y="553452"/>
                  </a:lnTo>
                  <a:lnTo>
                    <a:pt x="0" y="0"/>
                  </a:lnTo>
                  <a:close/>
                </a:path>
              </a:pathLst>
            </a:custGeom>
            <a:solidFill>
              <a:srgbClr val="CCCCCC">
                <a:alpha val="100000"/>
              </a:srgbClr>
            </a:solidFill>
            <a:ln w="12700">
              <a:noFill/>
            </a:ln>
          </p:spPr>
          <p:txBody>
            <a:bodyPr/>
            <a:lstStyle/>
            <a:p>
              <a:endParaRPr lang="zh-CN" altLang="en-US">
                <a:solidFill>
                  <a:schemeClr val="tx1"/>
                </a:solidFill>
                <a:cs typeface="微软雅黑" panose="020B0503020204020204" charset="-122"/>
              </a:endParaRPr>
            </a:p>
          </p:txBody>
        </p:sp>
        <p:sp>
          <p:nvSpPr>
            <p:cNvPr id="11272" name="矩形 21"/>
            <p:cNvSpPr/>
            <p:nvPr>
              <p:custDataLst>
                <p:tags r:id="rId6"/>
              </p:custDataLst>
            </p:nvPr>
          </p:nvSpPr>
          <p:spPr>
            <a:xfrm>
              <a:off x="1161" y="2915"/>
              <a:ext cx="10873" cy="5378"/>
            </a:xfrm>
            <a:prstGeom prst="rect">
              <a:avLst/>
            </a:prstGeom>
            <a:noFill/>
            <a:ln w="9525">
              <a:noFill/>
            </a:ln>
          </p:spPr>
          <p:txBody>
            <a:bodyPr>
              <a:spAutoFit/>
            </a:bodyPr>
            <a:lstStyle/>
            <a:p>
              <a:pPr marL="342900" lvl="0" indent="-342900" fontAlgn="auto">
                <a:lnSpc>
                  <a:spcPct val="150000"/>
                </a:lnSpc>
                <a:spcBef>
                  <a:spcPts val="600"/>
                </a:spcBef>
                <a:spcAft>
                  <a:spcPts val="600"/>
                </a:spcAft>
                <a:buFont typeface="微软雅黑" panose="020B0503020204020204" charset="-122"/>
                <a:buChar char="p"/>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新员工安全教育分为三级，主要包括：</a:t>
              </a:r>
              <a:r>
                <a:rPr lang="zh-CN" altLang="en-US" sz="2000" u="sng" dirty="0">
                  <a:solidFill>
                    <a:schemeClr val="tx1"/>
                  </a:solidFill>
                  <a:latin typeface="微软雅黑" panose="020B0503020204020204" charset="-122"/>
                  <a:ea typeface="微软雅黑" panose="020B0503020204020204" charset="-122"/>
                  <a:cs typeface="微软雅黑" panose="020B0503020204020204" charset="-122"/>
                  <a:sym typeface="+mn-ea"/>
                </a:rPr>
                <a:t>厂级安全教育</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r>
                <a:rPr lang="zh-CN" altLang="en-US" sz="2000" u="sng" dirty="0">
                  <a:solidFill>
                    <a:schemeClr val="tx1"/>
                  </a:solidFill>
                  <a:latin typeface="微软雅黑" panose="020B0503020204020204" charset="-122"/>
                  <a:ea typeface="微软雅黑" panose="020B0503020204020204" charset="-122"/>
                  <a:cs typeface="微软雅黑" panose="020B0503020204020204" charset="-122"/>
                  <a:sym typeface="+mn-ea"/>
                </a:rPr>
                <a:t>车间级安全教育</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a:t>
              </a:r>
              <a:r>
                <a:rPr lang="zh-CN" altLang="en-US" sz="2000" u="sng" dirty="0">
                  <a:solidFill>
                    <a:schemeClr val="tx1"/>
                  </a:solidFill>
                  <a:latin typeface="微软雅黑" panose="020B0503020204020204" charset="-122"/>
                  <a:ea typeface="微软雅黑" panose="020B0503020204020204" charset="-122"/>
                  <a:cs typeface="微软雅黑" panose="020B0503020204020204" charset="-122"/>
                  <a:sym typeface="+mn-ea"/>
                </a:rPr>
                <a:t>班组级安全教育</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。培训时间不得少于</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24</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学时。</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marL="342900" lvl="0" indent="-342900" fontAlgn="auto">
                <a:lnSpc>
                  <a:spcPct val="150000"/>
                </a:lnSpc>
                <a:spcBef>
                  <a:spcPts val="600"/>
                </a:spcBef>
                <a:spcAft>
                  <a:spcPts val="600"/>
                </a:spcAft>
                <a:buFont typeface="微软雅黑" panose="020B0503020204020204" charset="-122"/>
                <a:buChar char="p"/>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通过培训使新员工接受最基本的安全、环境、职业健康知识，了解公司存在的各种危害、风险及相关的防范措施，减少事故的发生。每年接受再培训的时间不得少于</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8</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学时；</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grpSp>
      <p:cxnSp>
        <p:nvCxnSpPr>
          <p:cNvPr id="83" name="直接连接符 82"/>
          <p:cNvCxnSpPr/>
          <p:nvPr>
            <p:custDataLst>
              <p:tags r:id="rId7"/>
            </p:custDataLst>
          </p:nvPr>
        </p:nvCxnSpPr>
        <p:spPr>
          <a:xfrm>
            <a:off x="6752773" y="1781370"/>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4" name="矩形 83"/>
          <p:cNvSpPr/>
          <p:nvPr>
            <p:custDataLst>
              <p:tags r:id="rId8"/>
            </p:custDataLst>
          </p:nvPr>
        </p:nvSpPr>
        <p:spPr>
          <a:xfrm>
            <a:off x="7040805" y="1373364"/>
            <a:ext cx="2088231" cy="364490"/>
          </a:xfrm>
          <a:prstGeom prst="rect">
            <a:avLst/>
          </a:prstGeom>
        </p:spPr>
        <p:txBody>
          <a:bodyPr wrap="square" lIns="91431" tIns="45716" rIns="91431" bIns="45716">
            <a:spAutoFit/>
          </a:bodyPr>
          <a:lstStyle/>
          <a:p>
            <a:pPr>
              <a:spcBef>
                <a:spcPct val="0"/>
              </a:spcBef>
              <a:buFont typeface="微软雅黑" panose="020B0503020204020204" charset="-122"/>
              <a:buNone/>
            </a:pPr>
            <a:r>
              <a:rPr lang="zh-CN" altLang="en-US" b="1" dirty="0">
                <a:solidFill>
                  <a:srgbClr val="0E647C"/>
                </a:solidFill>
                <a:latin typeface="微软雅黑" panose="020B0503020204020204" charset="-122"/>
                <a:ea typeface="微软雅黑" panose="020B0503020204020204" charset="-122"/>
                <a:cs typeface="Arial" panose="020B0604020202020204" pitchFamily="34" charset="0"/>
              </a:rPr>
              <a:t>厂级安全教育</a:t>
            </a:r>
            <a:endParaRPr lang="zh-CN" altLang="en-US" b="1" dirty="0">
              <a:solidFill>
                <a:srgbClr val="0E647C"/>
              </a:solidFill>
              <a:latin typeface="微软雅黑" panose="020B0503020204020204" charset="-122"/>
              <a:ea typeface="微软雅黑" panose="020B0503020204020204" charset="-122"/>
              <a:cs typeface="Arial" panose="020B0604020202020204" pitchFamily="34" charset="0"/>
            </a:endParaRPr>
          </a:p>
        </p:txBody>
      </p:sp>
      <p:sp>
        <p:nvSpPr>
          <p:cNvPr id="85" name="矩形 47"/>
          <p:cNvSpPr>
            <a:spLocks noChangeArrowheads="1"/>
          </p:cNvSpPr>
          <p:nvPr>
            <p:custDataLst>
              <p:tags r:id="rId9"/>
            </p:custDataLst>
          </p:nvPr>
        </p:nvSpPr>
        <p:spPr bwMode="auto">
          <a:xfrm>
            <a:off x="7040804" y="1781370"/>
            <a:ext cx="4716221"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cs typeface="微软雅黑" panose="020B0503020204020204" charset="-122"/>
                <a:sym typeface="+mn-ea"/>
              </a:rPr>
              <a:t>内容包括国家有关安全生产方针政策和法规，本厂安全生产的一般状况，企业内部特殊危险部位的介绍，一般的机械电气安全知识</a:t>
            </a:r>
            <a:r>
              <a:rPr lang="zh-CN" altLang="en-US" sz="1400" dirty="0">
                <a:solidFill>
                  <a:schemeClr val="tx1"/>
                </a:solidFill>
                <a:cs typeface="微软雅黑" panose="020B0503020204020204" charset="-122"/>
                <a:sym typeface="微软雅黑" panose="020B0503020204020204" charset="-122"/>
              </a:rPr>
              <a:t>。</a:t>
            </a:r>
            <a:endParaRPr lang="zh-CN" altLang="en-US" sz="1400" dirty="0">
              <a:solidFill>
                <a:schemeClr val="tx1"/>
              </a:solidFill>
              <a:cs typeface="微软雅黑" panose="020B0503020204020204" charset="-122"/>
              <a:sym typeface="微软雅黑" panose="020B0503020204020204" charset="-122"/>
            </a:endParaRPr>
          </a:p>
        </p:txBody>
      </p:sp>
      <p:grpSp>
        <p:nvGrpSpPr>
          <p:cNvPr id="92" name="组合 91"/>
          <p:cNvGrpSpPr/>
          <p:nvPr/>
        </p:nvGrpSpPr>
        <p:grpSpPr>
          <a:xfrm>
            <a:off x="6032693" y="1493776"/>
            <a:ext cx="968654" cy="956034"/>
            <a:chOff x="6217935" y="1158425"/>
            <a:chExt cx="527724" cy="520849"/>
          </a:xfrm>
        </p:grpSpPr>
        <p:grpSp>
          <p:nvGrpSpPr>
            <p:cNvPr id="93" name="组合 92"/>
            <p:cNvGrpSpPr/>
            <p:nvPr/>
          </p:nvGrpSpPr>
          <p:grpSpPr>
            <a:xfrm>
              <a:off x="6219351" y="1158425"/>
              <a:ext cx="520849" cy="520849"/>
              <a:chOff x="1705099" y="2564904"/>
              <a:chExt cx="1800200" cy="1800200"/>
            </a:xfrm>
          </p:grpSpPr>
          <p:sp>
            <p:nvSpPr>
              <p:cNvPr id="96" name="椭圆 95"/>
              <p:cNvSpPr/>
              <p:nvPr>
                <p:custDataLst>
                  <p:tags r:id="rId10"/>
                </p:custDataLst>
              </p:nvPr>
            </p:nvSpPr>
            <p:spPr>
              <a:xfrm>
                <a:off x="1705099" y="2564904"/>
                <a:ext cx="1800200" cy="1800200"/>
              </a:xfrm>
              <a:prstGeom prst="ellipse">
                <a:avLst/>
              </a:prstGeom>
              <a:solidFill>
                <a:srgbClr val="0E647C"/>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微软雅黑" panose="020B0503020204020204" charset="-122"/>
                </a:endParaRPr>
              </a:p>
            </p:txBody>
          </p:sp>
          <p:sp>
            <p:nvSpPr>
              <p:cNvPr id="97" name="椭圆 96"/>
              <p:cNvSpPr/>
              <p:nvPr>
                <p:custDataLst>
                  <p:tags r:id="rId11"/>
                </p:custDataLst>
              </p:nvPr>
            </p:nvSpPr>
            <p:spPr>
              <a:xfrm>
                <a:off x="1853307" y="2713112"/>
                <a:ext cx="1503784" cy="1503784"/>
              </a:xfrm>
              <a:prstGeom prst="ellipse">
                <a:avLst/>
              </a:prstGeom>
              <a:blipFill>
                <a:blip r:embed="rId12"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cs typeface="微软雅黑" panose="020B0503020204020204" charset="-122"/>
                </a:endParaRPr>
              </a:p>
            </p:txBody>
          </p:sp>
        </p:grpSp>
        <p:sp>
          <p:nvSpPr>
            <p:cNvPr id="94" name="TextBox 93"/>
            <p:cNvSpPr txBox="1"/>
            <p:nvPr>
              <p:custDataLst>
                <p:tags r:id="rId13"/>
              </p:custDataLst>
            </p:nvPr>
          </p:nvSpPr>
          <p:spPr>
            <a:xfrm>
              <a:off x="6217935" y="1271633"/>
              <a:ext cx="527724" cy="318586"/>
            </a:xfrm>
            <a:prstGeom prst="rect">
              <a:avLst/>
            </a:prstGeom>
            <a:noFill/>
          </p:spPr>
          <p:txBody>
            <a:bodyPr wrap="square" rtlCol="0">
              <a:spAutoFit/>
            </a:bodyPr>
            <a:lstStyle/>
            <a:p>
              <a:pPr algn="ctr"/>
              <a:r>
                <a:rPr lang="en-US" altLang="zh-CN" sz="3200" b="1" dirty="0">
                  <a:solidFill>
                    <a:srgbClr val="0E647C"/>
                  </a:solidFill>
                  <a:latin typeface="微软雅黑" panose="020B0503020204020204" charset="-122"/>
                  <a:ea typeface="微软雅黑" panose="020B0503020204020204" charset="-122"/>
                  <a:cs typeface="微软雅黑" panose="020B0503020204020204" charset="-122"/>
                </a:rPr>
                <a:t>01</a:t>
              </a:r>
              <a:endParaRPr lang="zh-CN" altLang="en-US" sz="3200" b="1" dirty="0">
                <a:solidFill>
                  <a:srgbClr val="0E647C"/>
                </a:solidFill>
                <a:latin typeface="微软雅黑" panose="020B0503020204020204" charset="-122"/>
                <a:ea typeface="微软雅黑" panose="020B0503020204020204" charset="-122"/>
                <a:cs typeface="微软雅黑" panose="020B0503020204020204" charset="-122"/>
              </a:endParaRPr>
            </a:p>
          </p:txBody>
        </p:sp>
      </p:grpSp>
      <p:cxnSp>
        <p:nvCxnSpPr>
          <p:cNvPr id="99" name="直接连接符 98"/>
          <p:cNvCxnSpPr/>
          <p:nvPr>
            <p:custDataLst>
              <p:tags r:id="rId14"/>
            </p:custDataLst>
          </p:nvPr>
        </p:nvCxnSpPr>
        <p:spPr>
          <a:xfrm>
            <a:off x="6752773" y="329216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矩形 99"/>
          <p:cNvSpPr/>
          <p:nvPr>
            <p:custDataLst>
              <p:tags r:id="rId15"/>
            </p:custDataLst>
          </p:nvPr>
        </p:nvSpPr>
        <p:spPr>
          <a:xfrm>
            <a:off x="7040805" y="2927677"/>
            <a:ext cx="2088231" cy="364490"/>
          </a:xfrm>
          <a:prstGeom prst="rect">
            <a:avLst/>
          </a:prstGeom>
        </p:spPr>
        <p:txBody>
          <a:bodyPr wrap="square" lIns="91431" tIns="45716" rIns="91431" bIns="45716">
            <a:spAutoFit/>
          </a:bodyPr>
          <a:lstStyle/>
          <a:p>
            <a:pPr>
              <a:spcBef>
                <a:spcPct val="0"/>
              </a:spcBef>
              <a:buFont typeface="微软雅黑" panose="020B0503020204020204" charset="-122"/>
              <a:buNone/>
            </a:pPr>
            <a:r>
              <a:rPr lang="zh-CN" altLang="en-US" b="1" dirty="0">
                <a:solidFill>
                  <a:srgbClr val="C00000"/>
                </a:solidFill>
                <a:latin typeface="微软雅黑" panose="020B0503020204020204" charset="-122"/>
                <a:ea typeface="微软雅黑" panose="020B0503020204020204" charset="-122"/>
                <a:cs typeface="Arial" panose="020B0604020202020204" pitchFamily="34" charset="0"/>
              </a:rPr>
              <a:t>车间级安全教育</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103" name="矩形 47"/>
          <p:cNvSpPr>
            <a:spLocks noChangeArrowheads="1"/>
          </p:cNvSpPr>
          <p:nvPr>
            <p:custDataLst>
              <p:tags r:id="rId16"/>
            </p:custDataLst>
          </p:nvPr>
        </p:nvSpPr>
        <p:spPr bwMode="auto">
          <a:xfrm>
            <a:off x="6943033" y="3396069"/>
            <a:ext cx="4921684" cy="83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cs typeface="微软雅黑" panose="020B0503020204020204" charset="-122"/>
                <a:sym typeface="+mn-ea"/>
              </a:rPr>
              <a:t>本车间的生产概况，安全生产情况，本车间的劳动纪律和生产规则，安全注意事项，车间的危险部位，危险机电设施、尘毒作业情况，以及必须遵守的安全生产规章制度</a:t>
            </a:r>
            <a:r>
              <a:rPr lang="zh-CN" altLang="en-US" sz="1400" dirty="0">
                <a:solidFill>
                  <a:schemeClr val="tx1"/>
                </a:solidFill>
                <a:cs typeface="微软雅黑" panose="020B0503020204020204" charset="-122"/>
                <a:sym typeface="微软雅黑" panose="020B0503020204020204" charset="-122"/>
              </a:rPr>
              <a:t>。</a:t>
            </a:r>
            <a:endParaRPr lang="zh-CN" altLang="en-US" sz="1400" dirty="0">
              <a:solidFill>
                <a:schemeClr val="tx1"/>
              </a:solidFill>
              <a:cs typeface="微软雅黑" panose="020B0503020204020204" charset="-122"/>
              <a:sym typeface="微软雅黑" panose="020B0503020204020204" charset="-122"/>
            </a:endParaRPr>
          </a:p>
        </p:txBody>
      </p:sp>
      <p:grpSp>
        <p:nvGrpSpPr>
          <p:cNvPr id="104" name="组合 103"/>
          <p:cNvGrpSpPr/>
          <p:nvPr/>
        </p:nvGrpSpPr>
        <p:grpSpPr>
          <a:xfrm>
            <a:off x="6032693" y="3048089"/>
            <a:ext cx="968654" cy="956034"/>
            <a:chOff x="6217935" y="1158425"/>
            <a:chExt cx="527724" cy="520849"/>
          </a:xfrm>
        </p:grpSpPr>
        <p:grpSp>
          <p:nvGrpSpPr>
            <p:cNvPr id="105" name="组合 104"/>
            <p:cNvGrpSpPr/>
            <p:nvPr/>
          </p:nvGrpSpPr>
          <p:grpSpPr>
            <a:xfrm>
              <a:off x="6219351" y="1158425"/>
              <a:ext cx="520849" cy="520849"/>
              <a:chOff x="1705099" y="2564904"/>
              <a:chExt cx="1800200" cy="1800200"/>
            </a:xfrm>
          </p:grpSpPr>
          <p:sp>
            <p:nvSpPr>
              <p:cNvPr id="107" name="椭圆 106"/>
              <p:cNvSpPr/>
              <p:nvPr>
                <p:custDataLst>
                  <p:tags r:id="rId17"/>
                </p:custDataLst>
              </p:nvPr>
            </p:nvSpPr>
            <p:spPr>
              <a:xfrm>
                <a:off x="1705099" y="2564904"/>
                <a:ext cx="1800200" cy="1800200"/>
              </a:xfrm>
              <a:prstGeom prst="ellipse">
                <a:avLst/>
              </a:prstGeom>
              <a:solidFill>
                <a:schemeClr val="accent2"/>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2DB2A4"/>
                  </a:solidFill>
                  <a:cs typeface="微软雅黑" panose="020B0503020204020204" charset="-122"/>
                </a:endParaRPr>
              </a:p>
            </p:txBody>
          </p:sp>
          <p:sp>
            <p:nvSpPr>
              <p:cNvPr id="108" name="椭圆 107"/>
              <p:cNvSpPr/>
              <p:nvPr>
                <p:custDataLst>
                  <p:tags r:id="rId18"/>
                </p:custDataLst>
              </p:nvPr>
            </p:nvSpPr>
            <p:spPr>
              <a:xfrm>
                <a:off x="1853307" y="2713112"/>
                <a:ext cx="1503784" cy="1503784"/>
              </a:xfrm>
              <a:prstGeom prst="ellipse">
                <a:avLst/>
              </a:prstGeom>
              <a:blipFill>
                <a:blip r:embed="rId12"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2DB2A4"/>
                  </a:solidFill>
                  <a:cs typeface="微软雅黑" panose="020B0503020204020204" charset="-122"/>
                </a:endParaRPr>
              </a:p>
            </p:txBody>
          </p:sp>
        </p:grpSp>
        <p:sp>
          <p:nvSpPr>
            <p:cNvPr id="106" name="TextBox 105"/>
            <p:cNvSpPr txBox="1"/>
            <p:nvPr>
              <p:custDataLst>
                <p:tags r:id="rId19"/>
              </p:custDataLst>
            </p:nvPr>
          </p:nvSpPr>
          <p:spPr>
            <a:xfrm>
              <a:off x="6217935" y="1271633"/>
              <a:ext cx="527724" cy="318586"/>
            </a:xfrm>
            <a:prstGeom prst="rect">
              <a:avLst/>
            </a:prstGeom>
            <a:noFill/>
          </p:spPr>
          <p:txBody>
            <a:bodyPr wrap="square" rtlCol="0">
              <a:spAutoFit/>
            </a:bodyPr>
            <a:lstStyle/>
            <a:p>
              <a:pPr algn="ctr"/>
              <a:r>
                <a:rPr lang="en-US" altLang="zh-CN" sz="3200" b="1" dirty="0">
                  <a:solidFill>
                    <a:srgbClr val="C00000"/>
                  </a:solidFill>
                  <a:latin typeface="微软雅黑" panose="020B0503020204020204" charset="-122"/>
                  <a:ea typeface="微软雅黑" panose="020B0503020204020204" charset="-122"/>
                  <a:cs typeface="微软雅黑" panose="020B0503020204020204" charset="-122"/>
                </a:rPr>
                <a:t>02</a:t>
              </a:r>
              <a:endParaRPr lang="en-US" altLang="zh-CN" sz="3200" b="1" dirty="0">
                <a:solidFill>
                  <a:srgbClr val="C00000"/>
                </a:solidFill>
                <a:latin typeface="微软雅黑" panose="020B0503020204020204" charset="-122"/>
                <a:ea typeface="微软雅黑" panose="020B0503020204020204" charset="-122"/>
                <a:cs typeface="微软雅黑" panose="020B0503020204020204" charset="-122"/>
              </a:endParaRPr>
            </a:p>
          </p:txBody>
        </p:sp>
      </p:grpSp>
      <p:cxnSp>
        <p:nvCxnSpPr>
          <p:cNvPr id="109" name="直接连接符 108"/>
          <p:cNvCxnSpPr/>
          <p:nvPr>
            <p:custDataLst>
              <p:tags r:id="rId20"/>
            </p:custDataLst>
          </p:nvPr>
        </p:nvCxnSpPr>
        <p:spPr>
          <a:xfrm>
            <a:off x="6752773" y="487959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custDataLst>
              <p:tags r:id="rId21"/>
            </p:custDataLst>
          </p:nvPr>
        </p:nvSpPr>
        <p:spPr>
          <a:xfrm>
            <a:off x="7040805" y="4515108"/>
            <a:ext cx="2088231" cy="364490"/>
          </a:xfrm>
          <a:prstGeom prst="rect">
            <a:avLst/>
          </a:prstGeom>
        </p:spPr>
        <p:txBody>
          <a:bodyPr wrap="square" lIns="91431" tIns="45716" rIns="91431" bIns="45716">
            <a:spAutoFit/>
          </a:bodyPr>
          <a:lstStyle/>
          <a:p>
            <a:pPr>
              <a:spcBef>
                <a:spcPct val="0"/>
              </a:spcBef>
              <a:buFont typeface="微软雅黑" panose="020B0503020204020204" charset="-122"/>
              <a:buNone/>
            </a:pPr>
            <a:r>
              <a:rPr lang="zh-CN" altLang="en-US" b="1" dirty="0">
                <a:solidFill>
                  <a:srgbClr val="F77A08"/>
                </a:solidFill>
                <a:latin typeface="微软雅黑" panose="020B0503020204020204" charset="-122"/>
                <a:ea typeface="微软雅黑" panose="020B0503020204020204" charset="-122"/>
                <a:cs typeface="Arial" panose="020B0604020202020204" pitchFamily="34" charset="0"/>
              </a:rPr>
              <a:t>班组级安全教育</a:t>
            </a:r>
            <a:endParaRPr lang="zh-CN" altLang="en-US" b="1" dirty="0">
              <a:solidFill>
                <a:srgbClr val="F77A08"/>
              </a:solidFill>
              <a:latin typeface="微软雅黑" panose="020B0503020204020204" charset="-122"/>
              <a:ea typeface="微软雅黑" panose="020B0503020204020204" charset="-122"/>
              <a:cs typeface="Arial" panose="020B0604020202020204" pitchFamily="34" charset="0"/>
            </a:endParaRPr>
          </a:p>
        </p:txBody>
      </p:sp>
      <p:sp>
        <p:nvSpPr>
          <p:cNvPr id="111" name="矩形 47"/>
          <p:cNvSpPr>
            <a:spLocks noChangeArrowheads="1"/>
          </p:cNvSpPr>
          <p:nvPr>
            <p:custDataLst>
              <p:tags r:id="rId22"/>
            </p:custDataLst>
          </p:nvPr>
        </p:nvSpPr>
        <p:spPr bwMode="auto">
          <a:xfrm>
            <a:off x="6991327" y="4935067"/>
            <a:ext cx="4873390" cy="136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cs typeface="微软雅黑" panose="020B0503020204020204" charset="-122"/>
                <a:sym typeface="+mn-ea"/>
              </a:rPr>
              <a:t>班组安全生产概况，工作性质和职责范围，应知应会，岗位工种的工作性质、机电设备的安全操作方法，各种安全防护设施的性能和作用，工作地点的环境卫生、危险因素及控制方法，个人防护用具的使用方法，以及发生事故时的紧急救灾措施和等</a:t>
            </a:r>
            <a:r>
              <a:rPr lang="zh-CN" altLang="en-US" sz="1400" dirty="0">
                <a:solidFill>
                  <a:schemeClr val="tx1"/>
                </a:solidFill>
                <a:cs typeface="微软雅黑" panose="020B0503020204020204" charset="-122"/>
                <a:sym typeface="微软雅黑" panose="020B0503020204020204" charset="-122"/>
              </a:rPr>
              <a:t>。</a:t>
            </a:r>
            <a:endParaRPr lang="zh-CN" altLang="en-US" sz="1400" dirty="0">
              <a:solidFill>
                <a:schemeClr val="tx1"/>
              </a:solidFill>
              <a:cs typeface="微软雅黑" panose="020B0503020204020204" charset="-122"/>
              <a:sym typeface="微软雅黑" panose="020B0503020204020204" charset="-122"/>
            </a:endParaRPr>
          </a:p>
        </p:txBody>
      </p:sp>
      <p:grpSp>
        <p:nvGrpSpPr>
          <p:cNvPr id="112" name="组合 111"/>
          <p:cNvGrpSpPr/>
          <p:nvPr/>
        </p:nvGrpSpPr>
        <p:grpSpPr>
          <a:xfrm>
            <a:off x="6032693" y="4635520"/>
            <a:ext cx="968654" cy="956034"/>
            <a:chOff x="6217935" y="1158425"/>
            <a:chExt cx="527724" cy="520849"/>
          </a:xfrm>
        </p:grpSpPr>
        <p:grpSp>
          <p:nvGrpSpPr>
            <p:cNvPr id="113" name="组合 112"/>
            <p:cNvGrpSpPr/>
            <p:nvPr/>
          </p:nvGrpSpPr>
          <p:grpSpPr>
            <a:xfrm>
              <a:off x="6219351" y="1158425"/>
              <a:ext cx="520849" cy="520849"/>
              <a:chOff x="1705099" y="2564904"/>
              <a:chExt cx="1800200" cy="1800200"/>
            </a:xfrm>
          </p:grpSpPr>
          <p:sp>
            <p:nvSpPr>
              <p:cNvPr id="115" name="椭圆 114"/>
              <p:cNvSpPr/>
              <p:nvPr>
                <p:custDataLst>
                  <p:tags r:id="rId23"/>
                </p:custDataLst>
              </p:nvPr>
            </p:nvSpPr>
            <p:spPr>
              <a:xfrm>
                <a:off x="1705099" y="2564904"/>
                <a:ext cx="1800200" cy="1800200"/>
              </a:xfrm>
              <a:prstGeom prst="ellipse">
                <a:avLst/>
              </a:prstGeom>
              <a:solidFill>
                <a:srgbClr val="F77A08"/>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F77A08"/>
                  </a:solidFill>
                  <a:cs typeface="微软雅黑" panose="020B0503020204020204" charset="-122"/>
                </a:endParaRPr>
              </a:p>
            </p:txBody>
          </p:sp>
          <p:sp>
            <p:nvSpPr>
              <p:cNvPr id="116" name="椭圆 115"/>
              <p:cNvSpPr/>
              <p:nvPr>
                <p:custDataLst>
                  <p:tags r:id="rId24"/>
                </p:custDataLst>
              </p:nvPr>
            </p:nvSpPr>
            <p:spPr>
              <a:xfrm>
                <a:off x="1853307" y="2713112"/>
                <a:ext cx="1503784" cy="1503784"/>
              </a:xfrm>
              <a:prstGeom prst="ellipse">
                <a:avLst/>
              </a:prstGeom>
              <a:blipFill>
                <a:blip r:embed="rId12"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F77A08"/>
                  </a:solidFill>
                  <a:cs typeface="微软雅黑" panose="020B0503020204020204" charset="-122"/>
                </a:endParaRPr>
              </a:p>
            </p:txBody>
          </p:sp>
        </p:grpSp>
        <p:sp>
          <p:nvSpPr>
            <p:cNvPr id="114" name="TextBox 113"/>
            <p:cNvSpPr txBox="1"/>
            <p:nvPr>
              <p:custDataLst>
                <p:tags r:id="rId25"/>
              </p:custDataLst>
            </p:nvPr>
          </p:nvSpPr>
          <p:spPr>
            <a:xfrm>
              <a:off x="6217935" y="1271633"/>
              <a:ext cx="527724" cy="318586"/>
            </a:xfrm>
            <a:prstGeom prst="rect">
              <a:avLst/>
            </a:prstGeom>
            <a:noFill/>
          </p:spPr>
          <p:txBody>
            <a:bodyPr wrap="square" rtlCol="0">
              <a:spAutoFit/>
            </a:bodyPr>
            <a:lstStyle/>
            <a:p>
              <a:pPr algn="ctr"/>
              <a:r>
                <a:rPr lang="en-US" altLang="zh-CN" sz="3200" b="1" dirty="0">
                  <a:solidFill>
                    <a:srgbClr val="F77A08"/>
                  </a:solidFill>
                  <a:latin typeface="微软雅黑" panose="020B0503020204020204" charset="-122"/>
                  <a:ea typeface="微软雅黑" panose="020B0503020204020204" charset="-122"/>
                  <a:cs typeface="微软雅黑" panose="020B0503020204020204" charset="-122"/>
                </a:rPr>
                <a:t>03</a:t>
              </a:r>
              <a:endParaRPr lang="zh-CN" altLang="en-US" sz="3200" b="1" dirty="0">
                <a:solidFill>
                  <a:srgbClr val="F77A08"/>
                </a:solidFill>
                <a:latin typeface="微软雅黑" panose="020B0503020204020204" charset="-122"/>
                <a:ea typeface="微软雅黑" panose="020B0503020204020204" charset="-122"/>
                <a:cs typeface="微软雅黑" panose="020B0503020204020204" charset="-122"/>
              </a:endParaRPr>
            </a:p>
          </p:txBody>
        </p:sp>
      </p:grpSp>
    </p:spTree>
    <p:custDataLst>
      <p:tags r:id="rId2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childTnLst>
                          </p:cTn>
                        </p:par>
                        <p:par>
                          <p:cTn id="12" fill="hold">
                            <p:stCondLst>
                              <p:cond delay="750"/>
                            </p:stCondLst>
                            <p:childTnLst>
                              <p:par>
                                <p:cTn id="13" presetID="45" presetClass="entr" presetSubtype="0" fill="hold" nodeType="afterEffect">
                                  <p:stCondLst>
                                    <p:cond delay="0"/>
                                  </p:stCondLst>
                                  <p:childTnLst>
                                    <p:set>
                                      <p:cBhvr>
                                        <p:cTn id="14" dur="1" fill="hold">
                                          <p:stCondLst>
                                            <p:cond delay="0"/>
                                          </p:stCondLst>
                                        </p:cTn>
                                        <p:tgtEl>
                                          <p:spTgt spid="92"/>
                                        </p:tgtEl>
                                        <p:attrNameLst>
                                          <p:attrName>style.visibility</p:attrName>
                                        </p:attrNameLst>
                                      </p:cBhvr>
                                      <p:to>
                                        <p:strVal val="visible"/>
                                      </p:to>
                                    </p:set>
                                    <p:animEffect transition="in" filter="fade">
                                      <p:cBhvr>
                                        <p:cTn id="15" dur="750"/>
                                        <p:tgtEl>
                                          <p:spTgt spid="92"/>
                                        </p:tgtEl>
                                      </p:cBhvr>
                                    </p:animEffect>
                                    <p:anim calcmode="lin" valueType="num">
                                      <p:cBhvr>
                                        <p:cTn id="16" dur="750" fill="hold"/>
                                        <p:tgtEl>
                                          <p:spTgt spid="92"/>
                                        </p:tgtEl>
                                        <p:attrNameLst>
                                          <p:attrName>ppt_w</p:attrName>
                                        </p:attrNameLst>
                                      </p:cBhvr>
                                      <p:tavLst>
                                        <p:tav tm="0" fmla="#ppt_w*sin(2.5*pi*$)">
                                          <p:val>
                                            <p:fltVal val="0"/>
                                          </p:val>
                                        </p:tav>
                                        <p:tav tm="100000">
                                          <p:val>
                                            <p:fltVal val="1"/>
                                          </p:val>
                                        </p:tav>
                                      </p:tavLst>
                                    </p:anim>
                                    <p:anim calcmode="lin" valueType="num">
                                      <p:cBhvr>
                                        <p:cTn id="17" dur="750" fill="hold"/>
                                        <p:tgtEl>
                                          <p:spTgt spid="92"/>
                                        </p:tgtEl>
                                        <p:attrNameLst>
                                          <p:attrName>ppt_h</p:attrName>
                                        </p:attrNameLst>
                                      </p:cBhvr>
                                      <p:tavLst>
                                        <p:tav tm="0">
                                          <p:val>
                                            <p:strVal val="#ppt_h"/>
                                          </p:val>
                                        </p:tav>
                                        <p:tav tm="100000">
                                          <p:val>
                                            <p:strVal val="#ppt_h"/>
                                          </p:val>
                                        </p:tav>
                                      </p:tavLst>
                                    </p:anim>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wipe(left)">
                                      <p:cBhvr>
                                        <p:cTn id="21" dur="500"/>
                                        <p:tgtEl>
                                          <p:spTgt spid="83"/>
                                        </p:tgtEl>
                                      </p:cBhvr>
                                    </p:animEffect>
                                  </p:childTnLst>
                                </p:cTn>
                              </p:par>
                              <p:par>
                                <p:cTn id="22" presetID="2" presetClass="entr" presetSubtype="2" fill="hold" grpId="0" nodeType="withEffect">
                                  <p:stCondLst>
                                    <p:cond delay="500"/>
                                  </p:stCondLst>
                                  <p:childTnLst>
                                    <p:set>
                                      <p:cBhvr>
                                        <p:cTn id="23" dur="1" fill="hold">
                                          <p:stCondLst>
                                            <p:cond delay="0"/>
                                          </p:stCondLst>
                                        </p:cTn>
                                        <p:tgtEl>
                                          <p:spTgt spid="84"/>
                                        </p:tgtEl>
                                        <p:attrNameLst>
                                          <p:attrName>style.visibility</p:attrName>
                                        </p:attrNameLst>
                                      </p:cBhvr>
                                      <p:to>
                                        <p:strVal val="visible"/>
                                      </p:to>
                                    </p:set>
                                    <p:anim calcmode="lin" valueType="num">
                                      <p:cBhvr additive="base">
                                        <p:cTn id="24" dur="500" fill="hold"/>
                                        <p:tgtEl>
                                          <p:spTgt spid="84"/>
                                        </p:tgtEl>
                                        <p:attrNameLst>
                                          <p:attrName>ppt_x</p:attrName>
                                        </p:attrNameLst>
                                      </p:cBhvr>
                                      <p:tavLst>
                                        <p:tav tm="0">
                                          <p:val>
                                            <p:strVal val="1+#ppt_w/2"/>
                                          </p:val>
                                        </p:tav>
                                        <p:tav tm="100000">
                                          <p:val>
                                            <p:strVal val="#ppt_x"/>
                                          </p:val>
                                        </p:tav>
                                      </p:tavLst>
                                    </p:anim>
                                    <p:anim calcmode="lin" valueType="num">
                                      <p:cBhvr additive="base">
                                        <p:cTn id="25" dur="500" fill="hold"/>
                                        <p:tgtEl>
                                          <p:spTgt spid="84"/>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50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500" fill="hold"/>
                                        <p:tgtEl>
                                          <p:spTgt spid="85"/>
                                        </p:tgtEl>
                                        <p:attrNameLst>
                                          <p:attrName>ppt_x</p:attrName>
                                        </p:attrNameLst>
                                      </p:cBhvr>
                                      <p:tavLst>
                                        <p:tav tm="0">
                                          <p:val>
                                            <p:strVal val="1+#ppt_w/2"/>
                                          </p:val>
                                        </p:tav>
                                        <p:tav tm="100000">
                                          <p:val>
                                            <p:strVal val="#ppt_x"/>
                                          </p:val>
                                        </p:tav>
                                      </p:tavLst>
                                    </p:anim>
                                    <p:anim calcmode="lin" valueType="num">
                                      <p:cBhvr additive="base">
                                        <p:cTn id="29" dur="500" fill="hold"/>
                                        <p:tgtEl>
                                          <p:spTgt spid="85"/>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45" presetClass="entr" presetSubtype="0" fill="hold" nodeType="after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750"/>
                                        <p:tgtEl>
                                          <p:spTgt spid="104"/>
                                        </p:tgtEl>
                                      </p:cBhvr>
                                    </p:animEffect>
                                    <p:anim calcmode="lin" valueType="num">
                                      <p:cBhvr>
                                        <p:cTn id="34" dur="750" fill="hold"/>
                                        <p:tgtEl>
                                          <p:spTgt spid="104"/>
                                        </p:tgtEl>
                                        <p:attrNameLst>
                                          <p:attrName>ppt_w</p:attrName>
                                        </p:attrNameLst>
                                      </p:cBhvr>
                                      <p:tavLst>
                                        <p:tav tm="0" fmla="#ppt_w*sin(2.5*pi*$)">
                                          <p:val>
                                            <p:fltVal val="0"/>
                                          </p:val>
                                        </p:tav>
                                        <p:tav tm="100000">
                                          <p:val>
                                            <p:fltVal val="1"/>
                                          </p:val>
                                        </p:tav>
                                      </p:tavLst>
                                    </p:anim>
                                    <p:anim calcmode="lin" valueType="num">
                                      <p:cBhvr>
                                        <p:cTn id="35" dur="750" fill="hold"/>
                                        <p:tgtEl>
                                          <p:spTgt spid="104"/>
                                        </p:tgtEl>
                                        <p:attrNameLst>
                                          <p:attrName>ppt_h</p:attrName>
                                        </p:attrNameLst>
                                      </p:cBhvr>
                                      <p:tavLst>
                                        <p:tav tm="0">
                                          <p:val>
                                            <p:strVal val="#ppt_h"/>
                                          </p:val>
                                        </p:tav>
                                        <p:tav tm="100000">
                                          <p:val>
                                            <p:strVal val="#ppt_h"/>
                                          </p:val>
                                        </p:tav>
                                      </p:tavLst>
                                    </p:anim>
                                  </p:childTnLst>
                                </p:cTn>
                              </p:par>
                            </p:childTnLst>
                          </p:cTn>
                        </p:par>
                        <p:par>
                          <p:cTn id="36" fill="hold">
                            <p:stCondLst>
                              <p:cond delay="3250"/>
                            </p:stCondLst>
                            <p:childTnLst>
                              <p:par>
                                <p:cTn id="37" presetID="22" presetClass="entr" presetSubtype="8" fill="hold" nodeType="afterEffect">
                                  <p:stCondLst>
                                    <p:cond delay="0"/>
                                  </p:stCondLst>
                                  <p:childTnLst>
                                    <p:set>
                                      <p:cBhvr>
                                        <p:cTn id="38" dur="1" fill="hold">
                                          <p:stCondLst>
                                            <p:cond delay="0"/>
                                          </p:stCondLst>
                                        </p:cTn>
                                        <p:tgtEl>
                                          <p:spTgt spid="99"/>
                                        </p:tgtEl>
                                        <p:attrNameLst>
                                          <p:attrName>style.visibility</p:attrName>
                                        </p:attrNameLst>
                                      </p:cBhvr>
                                      <p:to>
                                        <p:strVal val="visible"/>
                                      </p:to>
                                    </p:set>
                                    <p:animEffect transition="in" filter="wipe(left)">
                                      <p:cBhvr>
                                        <p:cTn id="39" dur="500"/>
                                        <p:tgtEl>
                                          <p:spTgt spid="99"/>
                                        </p:tgtEl>
                                      </p:cBhvr>
                                    </p:animEffect>
                                  </p:childTnLst>
                                </p:cTn>
                              </p:par>
                              <p:par>
                                <p:cTn id="40" presetID="2" presetClass="entr" presetSubtype="2" fill="hold" grpId="0" nodeType="withEffect">
                                  <p:stCondLst>
                                    <p:cond delay="500"/>
                                  </p:stCondLst>
                                  <p:childTnLst>
                                    <p:set>
                                      <p:cBhvr>
                                        <p:cTn id="41" dur="1" fill="hold">
                                          <p:stCondLst>
                                            <p:cond delay="0"/>
                                          </p:stCondLst>
                                        </p:cTn>
                                        <p:tgtEl>
                                          <p:spTgt spid="100"/>
                                        </p:tgtEl>
                                        <p:attrNameLst>
                                          <p:attrName>style.visibility</p:attrName>
                                        </p:attrNameLst>
                                      </p:cBhvr>
                                      <p:to>
                                        <p:strVal val="visible"/>
                                      </p:to>
                                    </p:set>
                                    <p:anim calcmode="lin" valueType="num">
                                      <p:cBhvr additive="base">
                                        <p:cTn id="42" dur="500" fill="hold"/>
                                        <p:tgtEl>
                                          <p:spTgt spid="100"/>
                                        </p:tgtEl>
                                        <p:attrNameLst>
                                          <p:attrName>ppt_x</p:attrName>
                                        </p:attrNameLst>
                                      </p:cBhvr>
                                      <p:tavLst>
                                        <p:tav tm="0">
                                          <p:val>
                                            <p:strVal val="1+#ppt_w/2"/>
                                          </p:val>
                                        </p:tav>
                                        <p:tav tm="100000">
                                          <p:val>
                                            <p:strVal val="#ppt_x"/>
                                          </p:val>
                                        </p:tav>
                                      </p:tavLst>
                                    </p:anim>
                                    <p:anim calcmode="lin" valueType="num">
                                      <p:cBhvr additive="base">
                                        <p:cTn id="43" dur="500" fill="hold"/>
                                        <p:tgtEl>
                                          <p:spTgt spid="10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500"/>
                                  </p:stCondLst>
                                  <p:childTnLst>
                                    <p:set>
                                      <p:cBhvr>
                                        <p:cTn id="45" dur="1" fill="hold">
                                          <p:stCondLst>
                                            <p:cond delay="0"/>
                                          </p:stCondLst>
                                        </p:cTn>
                                        <p:tgtEl>
                                          <p:spTgt spid="103"/>
                                        </p:tgtEl>
                                        <p:attrNameLst>
                                          <p:attrName>style.visibility</p:attrName>
                                        </p:attrNameLst>
                                      </p:cBhvr>
                                      <p:to>
                                        <p:strVal val="visible"/>
                                      </p:to>
                                    </p:set>
                                    <p:anim calcmode="lin" valueType="num">
                                      <p:cBhvr additive="base">
                                        <p:cTn id="46" dur="500" fill="hold"/>
                                        <p:tgtEl>
                                          <p:spTgt spid="103"/>
                                        </p:tgtEl>
                                        <p:attrNameLst>
                                          <p:attrName>ppt_x</p:attrName>
                                        </p:attrNameLst>
                                      </p:cBhvr>
                                      <p:tavLst>
                                        <p:tav tm="0">
                                          <p:val>
                                            <p:strVal val="1+#ppt_w/2"/>
                                          </p:val>
                                        </p:tav>
                                        <p:tav tm="100000">
                                          <p:val>
                                            <p:strVal val="#ppt_x"/>
                                          </p:val>
                                        </p:tav>
                                      </p:tavLst>
                                    </p:anim>
                                    <p:anim calcmode="lin" valueType="num">
                                      <p:cBhvr additive="base">
                                        <p:cTn id="47" dur="500" fill="hold"/>
                                        <p:tgtEl>
                                          <p:spTgt spid="103"/>
                                        </p:tgtEl>
                                        <p:attrNameLst>
                                          <p:attrName>ppt_y</p:attrName>
                                        </p:attrNameLst>
                                      </p:cBhvr>
                                      <p:tavLst>
                                        <p:tav tm="0">
                                          <p:val>
                                            <p:strVal val="#ppt_y"/>
                                          </p:val>
                                        </p:tav>
                                        <p:tav tm="100000">
                                          <p:val>
                                            <p:strVal val="#ppt_y"/>
                                          </p:val>
                                        </p:tav>
                                      </p:tavLst>
                                    </p:anim>
                                  </p:childTnLst>
                                </p:cTn>
                              </p:par>
                            </p:childTnLst>
                          </p:cTn>
                        </p:par>
                        <p:par>
                          <p:cTn id="48" fill="hold">
                            <p:stCondLst>
                              <p:cond delay="3750"/>
                            </p:stCondLst>
                            <p:childTnLst>
                              <p:par>
                                <p:cTn id="49" presetID="45" presetClass="entr" presetSubtype="0" fill="hold" nodeType="afterEffect">
                                  <p:stCondLst>
                                    <p:cond delay="0"/>
                                  </p:stCondLst>
                                  <p:childTnLst>
                                    <p:set>
                                      <p:cBhvr>
                                        <p:cTn id="50" dur="1" fill="hold">
                                          <p:stCondLst>
                                            <p:cond delay="0"/>
                                          </p:stCondLst>
                                        </p:cTn>
                                        <p:tgtEl>
                                          <p:spTgt spid="112"/>
                                        </p:tgtEl>
                                        <p:attrNameLst>
                                          <p:attrName>style.visibility</p:attrName>
                                        </p:attrNameLst>
                                      </p:cBhvr>
                                      <p:to>
                                        <p:strVal val="visible"/>
                                      </p:to>
                                    </p:set>
                                    <p:animEffect transition="in" filter="fade">
                                      <p:cBhvr>
                                        <p:cTn id="51" dur="750"/>
                                        <p:tgtEl>
                                          <p:spTgt spid="112"/>
                                        </p:tgtEl>
                                      </p:cBhvr>
                                    </p:animEffect>
                                    <p:anim calcmode="lin" valueType="num">
                                      <p:cBhvr>
                                        <p:cTn id="52" dur="750" fill="hold"/>
                                        <p:tgtEl>
                                          <p:spTgt spid="112"/>
                                        </p:tgtEl>
                                        <p:attrNameLst>
                                          <p:attrName>ppt_w</p:attrName>
                                        </p:attrNameLst>
                                      </p:cBhvr>
                                      <p:tavLst>
                                        <p:tav tm="0" fmla="#ppt_w*sin(2.5*pi*$)">
                                          <p:val>
                                            <p:fltVal val="0"/>
                                          </p:val>
                                        </p:tav>
                                        <p:tav tm="100000">
                                          <p:val>
                                            <p:fltVal val="1"/>
                                          </p:val>
                                        </p:tav>
                                      </p:tavLst>
                                    </p:anim>
                                    <p:anim calcmode="lin" valueType="num">
                                      <p:cBhvr>
                                        <p:cTn id="53" dur="750" fill="hold"/>
                                        <p:tgtEl>
                                          <p:spTgt spid="112"/>
                                        </p:tgtEl>
                                        <p:attrNameLst>
                                          <p:attrName>ppt_h</p:attrName>
                                        </p:attrNameLst>
                                      </p:cBhvr>
                                      <p:tavLst>
                                        <p:tav tm="0">
                                          <p:val>
                                            <p:strVal val="#ppt_h"/>
                                          </p:val>
                                        </p:tav>
                                        <p:tav tm="100000">
                                          <p:val>
                                            <p:strVal val="#ppt_h"/>
                                          </p:val>
                                        </p:tav>
                                      </p:tavLst>
                                    </p:anim>
                                  </p:childTnLst>
                                </p:cTn>
                              </p:par>
                            </p:childTnLst>
                          </p:cTn>
                        </p:par>
                        <p:par>
                          <p:cTn id="54" fill="hold">
                            <p:stCondLst>
                              <p:cond delay="4750"/>
                            </p:stCondLst>
                            <p:childTnLst>
                              <p:par>
                                <p:cTn id="55" presetID="22" presetClass="entr" presetSubtype="8" fill="hold" nodeType="afterEffect">
                                  <p:stCondLst>
                                    <p:cond delay="0"/>
                                  </p:stCondLst>
                                  <p:childTnLst>
                                    <p:set>
                                      <p:cBhvr>
                                        <p:cTn id="56" dur="1" fill="hold">
                                          <p:stCondLst>
                                            <p:cond delay="0"/>
                                          </p:stCondLst>
                                        </p:cTn>
                                        <p:tgtEl>
                                          <p:spTgt spid="109"/>
                                        </p:tgtEl>
                                        <p:attrNameLst>
                                          <p:attrName>style.visibility</p:attrName>
                                        </p:attrNameLst>
                                      </p:cBhvr>
                                      <p:to>
                                        <p:strVal val="visible"/>
                                      </p:to>
                                    </p:set>
                                    <p:animEffect transition="in" filter="wipe(left)">
                                      <p:cBhvr>
                                        <p:cTn id="57" dur="500"/>
                                        <p:tgtEl>
                                          <p:spTgt spid="109"/>
                                        </p:tgtEl>
                                      </p:cBhvr>
                                    </p:animEffect>
                                  </p:childTnLst>
                                </p:cTn>
                              </p:par>
                              <p:par>
                                <p:cTn id="58" presetID="2" presetClass="entr" presetSubtype="2" fill="hold" grpId="0" nodeType="withEffect">
                                  <p:stCondLst>
                                    <p:cond delay="500"/>
                                  </p:stCondLst>
                                  <p:childTnLst>
                                    <p:set>
                                      <p:cBhvr>
                                        <p:cTn id="59" dur="1" fill="hold">
                                          <p:stCondLst>
                                            <p:cond delay="0"/>
                                          </p:stCondLst>
                                        </p:cTn>
                                        <p:tgtEl>
                                          <p:spTgt spid="110"/>
                                        </p:tgtEl>
                                        <p:attrNameLst>
                                          <p:attrName>style.visibility</p:attrName>
                                        </p:attrNameLst>
                                      </p:cBhvr>
                                      <p:to>
                                        <p:strVal val="visible"/>
                                      </p:to>
                                    </p:set>
                                    <p:anim calcmode="lin" valueType="num">
                                      <p:cBhvr additive="base">
                                        <p:cTn id="60" dur="500" fill="hold"/>
                                        <p:tgtEl>
                                          <p:spTgt spid="110"/>
                                        </p:tgtEl>
                                        <p:attrNameLst>
                                          <p:attrName>ppt_x</p:attrName>
                                        </p:attrNameLst>
                                      </p:cBhvr>
                                      <p:tavLst>
                                        <p:tav tm="0">
                                          <p:val>
                                            <p:strVal val="1+#ppt_w/2"/>
                                          </p:val>
                                        </p:tav>
                                        <p:tav tm="100000">
                                          <p:val>
                                            <p:strVal val="#ppt_x"/>
                                          </p:val>
                                        </p:tav>
                                      </p:tavLst>
                                    </p:anim>
                                    <p:anim calcmode="lin" valueType="num">
                                      <p:cBhvr additive="base">
                                        <p:cTn id="61" dur="500" fill="hold"/>
                                        <p:tgtEl>
                                          <p:spTgt spid="110"/>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500"/>
                                  </p:stCondLst>
                                  <p:childTnLst>
                                    <p:set>
                                      <p:cBhvr>
                                        <p:cTn id="63" dur="1" fill="hold">
                                          <p:stCondLst>
                                            <p:cond delay="0"/>
                                          </p:stCondLst>
                                        </p:cTn>
                                        <p:tgtEl>
                                          <p:spTgt spid="111"/>
                                        </p:tgtEl>
                                        <p:attrNameLst>
                                          <p:attrName>style.visibility</p:attrName>
                                        </p:attrNameLst>
                                      </p:cBhvr>
                                      <p:to>
                                        <p:strVal val="visible"/>
                                      </p:to>
                                    </p:set>
                                    <p:anim calcmode="lin" valueType="num">
                                      <p:cBhvr additive="base">
                                        <p:cTn id="64" dur="500" fill="hold"/>
                                        <p:tgtEl>
                                          <p:spTgt spid="111"/>
                                        </p:tgtEl>
                                        <p:attrNameLst>
                                          <p:attrName>ppt_x</p:attrName>
                                        </p:attrNameLst>
                                      </p:cBhvr>
                                      <p:tavLst>
                                        <p:tav tm="0">
                                          <p:val>
                                            <p:strVal val="1+#ppt_w/2"/>
                                          </p:val>
                                        </p:tav>
                                        <p:tav tm="100000">
                                          <p:val>
                                            <p:strVal val="#ppt_x"/>
                                          </p:val>
                                        </p:tav>
                                      </p:tavLst>
                                    </p:anim>
                                    <p:anim calcmode="lin" valueType="num">
                                      <p:cBhvr additive="base">
                                        <p:cTn id="65"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84" grpId="0"/>
      <p:bldP spid="85" grpId="0"/>
      <p:bldP spid="100" grpId="0"/>
      <p:bldP spid="103" grpId="0"/>
      <p:bldP spid="110" grpId="0"/>
      <p:bldP spid="1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8098000" y="1411180"/>
            <a:ext cx="2485774" cy="1513561"/>
            <a:chOff x="8098000" y="1626445"/>
            <a:chExt cx="2485774" cy="1513561"/>
          </a:xfrm>
        </p:grpSpPr>
        <p:sp>
          <p:nvSpPr>
            <p:cNvPr id="35" name="Freeform 6"/>
            <p:cNvSpPr/>
            <p:nvPr>
              <p:custDataLst>
                <p:tags r:id="rId1"/>
              </p:custDataLst>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chemeClr val="accent2"/>
            </a:solidFill>
            <a:ln>
              <a:noFill/>
            </a:ln>
            <a:effectLst>
              <a:outerShdw blurRad="431800" dist="889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6" name="Freeform 6"/>
            <p:cNvSpPr/>
            <p:nvPr>
              <p:custDataLst>
                <p:tags r:id="rId2"/>
              </p:custDataLst>
            </p:nvPr>
          </p:nvSpPr>
          <p:spPr bwMode="auto">
            <a:xfrm>
              <a:off x="8210316" y="1732166"/>
              <a:ext cx="2261142" cy="1302119"/>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blipFill>
              <a:blip r:embed="rId3" cstate="print"/>
              <a:stretch>
                <a:fillRect/>
              </a:stretch>
            </a:blipFill>
            <a:ln>
              <a:noFill/>
            </a:ln>
            <a:effectLst>
              <a:outerShdw blurRad="50800" dist="381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微软雅黑" panose="020B0503020204020204" charset="-122"/>
                <a:ea typeface="微软雅黑" panose="020B0503020204020204" charset="-122"/>
                <a:cs typeface="微软雅黑" panose="020B0503020204020204" charset="-122"/>
              </a:endParaRPr>
            </a:p>
          </p:txBody>
        </p:sp>
      </p:grpSp>
      <p:grpSp>
        <p:nvGrpSpPr>
          <p:cNvPr id="37" name="组合 36"/>
          <p:cNvGrpSpPr/>
          <p:nvPr/>
        </p:nvGrpSpPr>
        <p:grpSpPr>
          <a:xfrm rot="10800000">
            <a:off x="8112007" y="3292407"/>
            <a:ext cx="2485774" cy="1513561"/>
            <a:chOff x="8098000" y="1626445"/>
            <a:chExt cx="2485774" cy="1513561"/>
          </a:xfrm>
        </p:grpSpPr>
        <p:sp>
          <p:nvSpPr>
            <p:cNvPr id="38" name="Freeform 6"/>
            <p:cNvSpPr/>
            <p:nvPr>
              <p:custDataLst>
                <p:tags r:id="rId4"/>
              </p:custDataLst>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F77A08"/>
            </a:solidFill>
            <a:ln>
              <a:noFill/>
            </a:ln>
            <a:effectLst>
              <a:outerShdw blurRad="431800" dist="889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9" name="Freeform 6"/>
            <p:cNvSpPr/>
            <p:nvPr>
              <p:custDataLst>
                <p:tags r:id="rId5"/>
              </p:custDataLst>
            </p:nvPr>
          </p:nvSpPr>
          <p:spPr bwMode="auto">
            <a:xfrm>
              <a:off x="8210316" y="1732166"/>
              <a:ext cx="2261142" cy="1302119"/>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blipFill>
              <a:blip r:embed="rId3" cstate="print"/>
              <a:stretch>
                <a:fillRect/>
              </a:stretch>
            </a:blipFill>
            <a:ln>
              <a:noFill/>
            </a:ln>
            <a:effectLst>
              <a:outerShdw blurRad="50800" dist="381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微软雅黑" panose="020B0503020204020204" charset="-122"/>
                <a:ea typeface="微软雅黑" panose="020B0503020204020204" charset="-122"/>
                <a:cs typeface="微软雅黑" panose="020B0503020204020204" charset="-122"/>
              </a:endParaRPr>
            </a:p>
          </p:txBody>
        </p:sp>
      </p:grpSp>
      <p:sp>
        <p:nvSpPr>
          <p:cNvPr id="40" name="文本框 26"/>
          <p:cNvSpPr txBox="1"/>
          <p:nvPr>
            <p:custDataLst>
              <p:tags r:id="rId6"/>
            </p:custDataLst>
          </p:nvPr>
        </p:nvSpPr>
        <p:spPr>
          <a:xfrm>
            <a:off x="8700694" y="1954421"/>
            <a:ext cx="1357586" cy="579120"/>
          </a:xfrm>
          <a:prstGeom prst="rect">
            <a:avLst/>
          </a:prstGeom>
          <a:noFill/>
        </p:spPr>
        <p:txBody>
          <a:bodyPr wrap="square" rtlCol="0">
            <a:spAutoFit/>
          </a:bodyPr>
          <a:lstStyle/>
          <a:p>
            <a:pPr algn="ctr"/>
            <a:r>
              <a:rPr lang="zh-CN" altLang="en-US" sz="3200" b="1" spc="100" dirty="0">
                <a:solidFill>
                  <a:srgbClr val="C00000"/>
                </a:solidFill>
                <a:latin typeface="微软雅黑" panose="020B0503020204020204" charset="-122"/>
                <a:ea typeface="微软雅黑" panose="020B0503020204020204" charset="-122"/>
                <a:cs typeface="微软雅黑" panose="020B0503020204020204" charset="-122"/>
              </a:rPr>
              <a:t>安全</a:t>
            </a:r>
            <a:endParaRPr lang="zh-CN" altLang="en-US" sz="3200" b="1" spc="100" dirty="0">
              <a:solidFill>
                <a:srgbClr val="C00000"/>
              </a:solidFill>
              <a:latin typeface="微软雅黑" panose="020B0503020204020204" charset="-122"/>
              <a:ea typeface="微软雅黑" panose="020B0503020204020204" charset="-122"/>
              <a:cs typeface="微软雅黑" panose="020B0503020204020204" charset="-122"/>
            </a:endParaRPr>
          </a:p>
        </p:txBody>
      </p:sp>
      <p:sp>
        <p:nvSpPr>
          <p:cNvPr id="41" name="文本框 26"/>
          <p:cNvSpPr txBox="1"/>
          <p:nvPr>
            <p:custDataLst>
              <p:tags r:id="rId7"/>
            </p:custDataLst>
          </p:nvPr>
        </p:nvSpPr>
        <p:spPr>
          <a:xfrm>
            <a:off x="8772449" y="3513708"/>
            <a:ext cx="1286694" cy="1066800"/>
          </a:xfrm>
          <a:prstGeom prst="rect">
            <a:avLst/>
          </a:prstGeom>
          <a:noFill/>
        </p:spPr>
        <p:txBody>
          <a:bodyPr wrap="square" rtlCol="0">
            <a:spAutoFit/>
          </a:bodyPr>
          <a:lstStyle/>
          <a:p>
            <a:pPr algn="ctr"/>
            <a:r>
              <a:rPr lang="zh-CN" altLang="en-US" sz="3200" b="1" spc="100" dirty="0">
                <a:solidFill>
                  <a:srgbClr val="F77A08"/>
                </a:solidFill>
                <a:latin typeface="微软雅黑" panose="020B0503020204020204" charset="-122"/>
                <a:ea typeface="微软雅黑" panose="020B0503020204020204" charset="-122"/>
                <a:cs typeface="微软雅黑" panose="020B0503020204020204" charset="-122"/>
              </a:rPr>
              <a:t>本质安全</a:t>
            </a:r>
            <a:endParaRPr lang="zh-CN" altLang="en-US" sz="3200" b="1" spc="100" dirty="0">
              <a:solidFill>
                <a:srgbClr val="F77A08"/>
              </a:solidFill>
              <a:latin typeface="微软雅黑" panose="020B0503020204020204" charset="-122"/>
              <a:ea typeface="微软雅黑" panose="020B0503020204020204" charset="-122"/>
              <a:cs typeface="微软雅黑" panose="020B0503020204020204" charset="-122"/>
            </a:endParaRPr>
          </a:p>
        </p:txBody>
      </p:sp>
      <p:cxnSp>
        <p:nvCxnSpPr>
          <p:cNvPr id="42" name="直接连接符 41"/>
          <p:cNvCxnSpPr/>
          <p:nvPr>
            <p:custDataLst>
              <p:tags r:id="rId8"/>
            </p:custDataLst>
          </p:nvPr>
        </p:nvCxnSpPr>
        <p:spPr>
          <a:xfrm flipH="1">
            <a:off x="1869308" y="2912041"/>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9"/>
            </p:custDataLst>
          </p:nvPr>
        </p:nvCxnSpPr>
        <p:spPr>
          <a:xfrm flipH="1">
            <a:off x="1869308" y="334991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5" name="TextBox 14"/>
          <p:cNvSpPr txBox="1"/>
          <p:nvPr>
            <p:custDataLst>
              <p:tags r:id="rId10"/>
            </p:custDataLst>
          </p:nvPr>
        </p:nvSpPr>
        <p:spPr>
          <a:xfrm>
            <a:off x="2578603" y="1587685"/>
            <a:ext cx="5250703" cy="1160145"/>
          </a:xfrm>
          <a:prstGeom prst="rect">
            <a:avLst/>
          </a:prstGeom>
          <a:noFill/>
        </p:spPr>
        <p:txBody>
          <a:bodyPr wrap="square" rtlCol="0">
            <a:spAutoFit/>
          </a:bodyPr>
          <a:lstStyle/>
          <a:p>
            <a:pPr>
              <a:lnSpc>
                <a:spcPct val="130000"/>
              </a:lnSpc>
            </a:pPr>
            <a:r>
              <a:rPr lang="zh-CN" altLang="en-US" dirty="0">
                <a:solidFill>
                  <a:schemeClr val="tx1"/>
                </a:solidFill>
                <a:uFillTx/>
                <a:latin typeface="微软雅黑" panose="020B0503020204020204" charset="-122"/>
                <a:ea typeface="微软雅黑" panose="020B0503020204020204" charset="-122"/>
                <a:cs typeface="微软雅黑" panose="020B0503020204020204" charset="-122"/>
                <a:sym typeface="+mn-ea"/>
              </a:rPr>
              <a:t>安全：指免遭不可接受危险的伤害。安全的实质是防止事故，消除导致死亡、伤害、及各种财产损失发生的条件</a:t>
            </a: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7" name="TextBox 16"/>
          <p:cNvSpPr txBox="1"/>
          <p:nvPr>
            <p:custDataLst>
              <p:tags r:id="rId11"/>
            </p:custDataLst>
          </p:nvPr>
        </p:nvSpPr>
        <p:spPr>
          <a:xfrm>
            <a:off x="2691633" y="3573383"/>
            <a:ext cx="5250703" cy="1516380"/>
          </a:xfrm>
          <a:prstGeom prst="rect">
            <a:avLst/>
          </a:prstGeom>
          <a:noFill/>
        </p:spPr>
        <p:txBody>
          <a:bodyPr wrap="square" rtlCol="0">
            <a:spAutoFit/>
          </a:bodyPr>
          <a:lstStyle/>
          <a:p>
            <a:pPr>
              <a:lnSpc>
                <a:spcPct val="130000"/>
              </a:lnSpc>
            </a:pPr>
            <a:r>
              <a:rPr lang="zh-CN" altLang="en-US" dirty="0">
                <a:solidFill>
                  <a:schemeClr val="tx1"/>
                </a:solidFill>
                <a:uFillTx/>
                <a:latin typeface="微软雅黑" panose="020B0503020204020204" charset="-122"/>
                <a:ea typeface="微软雅黑" panose="020B0503020204020204" charset="-122"/>
                <a:cs typeface="微软雅黑" panose="020B0503020204020204" charset="-122"/>
                <a:sym typeface="+mn-ea"/>
              </a:rPr>
              <a:t>本质安全：通过设计、监控等手段使生产设备或生产系统本身具有安全性，即使在误操作或发生故障的情况下也不会造成事故。 </a:t>
            </a:r>
            <a:endParaRPr lang="zh-CN" altLang="en-US" dirty="0">
              <a:solidFill>
                <a:schemeClr val="tx1"/>
              </a:solidFill>
              <a:uFillTx/>
              <a:latin typeface="微软雅黑" panose="020B0503020204020204" charset="-122"/>
              <a:ea typeface="微软雅黑" panose="020B0503020204020204" charset="-122"/>
              <a:cs typeface="微软雅黑" panose="020B0503020204020204" charset="-122"/>
              <a:sym typeface="+mn-ea"/>
            </a:endParaRPr>
          </a:p>
          <a:p>
            <a:pPr>
              <a:lnSpc>
                <a:spcPct val="130000"/>
              </a:lnSpc>
            </a:pPr>
            <a:endParaRPr lang="zh-CN" altLang="en-US" dirty="0">
              <a:solidFill>
                <a:schemeClr val="tx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8" name="矩形 47"/>
          <p:cNvSpPr>
            <a:spLocks noChangeArrowheads="1"/>
          </p:cNvSpPr>
          <p:nvPr>
            <p:custDataLst>
              <p:tags r:id="rId12"/>
            </p:custDataLst>
          </p:nvPr>
        </p:nvSpPr>
        <p:spPr bwMode="auto">
          <a:xfrm>
            <a:off x="2691633" y="4983480"/>
            <a:ext cx="3034665" cy="90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marL="567055" lvl="0" indent="-567055" defTabSz="1103630" eaLnBrk="1" hangingPunct="1">
              <a:lnSpc>
                <a:spcPct val="90000"/>
              </a:lnSpc>
              <a:spcBef>
                <a:spcPct val="20000"/>
              </a:spcBef>
              <a:buClr>
                <a:srgbClr val="000000"/>
              </a:buClr>
              <a:buFont typeface="微软雅黑" panose="020B0503020204020204" charset="-122"/>
              <a:buChar char="Ø"/>
            </a:pPr>
            <a:r>
              <a:rPr lang="zh-CN" altLang="en-US" sz="1800" dirty="0">
                <a:solidFill>
                  <a:schemeClr val="tx1"/>
                </a:solidFill>
                <a:cs typeface="微软雅黑" panose="020B0503020204020204" charset="-122"/>
                <a:sym typeface="微软雅黑" panose="020B0503020204020204" charset="-122"/>
              </a:rPr>
              <a:t></a:t>
            </a:r>
            <a:r>
              <a:rPr lang="zh-CN" altLang="en-US" sz="1800" dirty="0">
                <a:solidFill>
                  <a:schemeClr val="tx1"/>
                </a:solidFill>
                <a:uFillTx/>
                <a:cs typeface="微软雅黑" panose="020B0503020204020204" charset="-122"/>
                <a:sym typeface="微软雅黑" panose="020B0503020204020204" charset="-122"/>
              </a:rPr>
              <a:t>失误</a:t>
            </a:r>
            <a:r>
              <a:rPr lang="en-US" altLang="x-none" sz="1800" dirty="0">
                <a:solidFill>
                  <a:schemeClr val="tx1"/>
                </a:solidFill>
                <a:uFillTx/>
                <a:cs typeface="微软雅黑" panose="020B0503020204020204" charset="-122"/>
                <a:sym typeface="微软雅黑" panose="020B0503020204020204" charset="-122"/>
              </a:rPr>
              <a:t>——</a:t>
            </a:r>
            <a:r>
              <a:rPr lang="zh-CN" altLang="en-US" sz="1800" dirty="0">
                <a:solidFill>
                  <a:schemeClr val="tx1"/>
                </a:solidFill>
                <a:uFillTx/>
                <a:cs typeface="微软雅黑" panose="020B0503020204020204" charset="-122"/>
                <a:sym typeface="微软雅黑" panose="020B0503020204020204" charset="-122"/>
              </a:rPr>
              <a:t>安全功能</a:t>
            </a:r>
            <a:endParaRPr lang="zh-CN" altLang="en-US" sz="1800" dirty="0">
              <a:solidFill>
                <a:schemeClr val="tx1"/>
              </a:solidFill>
              <a:uFillTx/>
              <a:cs typeface="微软雅黑" panose="020B0503020204020204" charset="-122"/>
              <a:sym typeface="微软雅黑" panose="020B0503020204020204" charset="-122"/>
            </a:endParaRPr>
          </a:p>
          <a:p>
            <a:pPr marL="567055" lvl="0" indent="-567055" defTabSz="1103630" eaLnBrk="1" hangingPunct="1">
              <a:lnSpc>
                <a:spcPct val="90000"/>
              </a:lnSpc>
              <a:spcBef>
                <a:spcPct val="20000"/>
              </a:spcBef>
              <a:buClr>
                <a:srgbClr val="000000"/>
              </a:buClr>
              <a:buFont typeface="微软雅黑" panose="020B0503020204020204" charset="-122"/>
              <a:buChar char="Ø"/>
            </a:pPr>
            <a:r>
              <a:rPr lang="zh-CN" altLang="en-US" sz="1800" dirty="0">
                <a:solidFill>
                  <a:schemeClr val="tx1"/>
                </a:solidFill>
                <a:cs typeface="微软雅黑" panose="020B0503020204020204" charset="-122"/>
                <a:sym typeface="微软雅黑" panose="020B0503020204020204" charset="-122"/>
              </a:rPr>
              <a:t></a:t>
            </a:r>
            <a:r>
              <a:rPr lang="zh-CN" altLang="en-US" sz="1800" dirty="0">
                <a:solidFill>
                  <a:schemeClr val="tx1"/>
                </a:solidFill>
                <a:uFillTx/>
                <a:cs typeface="微软雅黑" panose="020B0503020204020204" charset="-122"/>
                <a:sym typeface="微软雅黑" panose="020B0503020204020204" charset="-122"/>
              </a:rPr>
              <a:t>故障</a:t>
            </a:r>
            <a:r>
              <a:rPr lang="en-US" altLang="x-none" sz="1800" dirty="0">
                <a:solidFill>
                  <a:schemeClr val="tx1"/>
                </a:solidFill>
                <a:uFillTx/>
                <a:cs typeface="微软雅黑" panose="020B0503020204020204" charset="-122"/>
                <a:sym typeface="微软雅黑" panose="020B0503020204020204" charset="-122"/>
              </a:rPr>
              <a:t>——</a:t>
            </a:r>
            <a:r>
              <a:rPr lang="zh-CN" altLang="en-US" sz="1800" dirty="0">
                <a:solidFill>
                  <a:schemeClr val="tx1"/>
                </a:solidFill>
                <a:uFillTx/>
                <a:cs typeface="微软雅黑" panose="020B0503020204020204" charset="-122"/>
                <a:sym typeface="微软雅黑" panose="020B0503020204020204" charset="-122"/>
              </a:rPr>
              <a:t>安全功能</a:t>
            </a:r>
            <a:endParaRPr lang="zh-CN" altLang="en-US" sz="1800" dirty="0">
              <a:solidFill>
                <a:schemeClr val="tx1"/>
              </a:solidFill>
              <a:uFillTx/>
              <a:cs typeface="微软雅黑" panose="020B0503020204020204" charset="-122"/>
              <a:sym typeface="微软雅黑" panose="020B0503020204020204" charset="-122"/>
            </a:endParaRPr>
          </a:p>
          <a:p>
            <a:pPr algn="ctr">
              <a:lnSpc>
                <a:spcPct val="120000"/>
              </a:lnSpc>
              <a:spcBef>
                <a:spcPct val="0"/>
              </a:spcBef>
              <a:buNone/>
            </a:pPr>
            <a:endParaRPr lang="zh-CN" altLang="en-US" sz="1800" dirty="0">
              <a:solidFill>
                <a:schemeClr val="tx1"/>
              </a:solidFill>
              <a:uFillTx/>
              <a:cs typeface="微软雅黑" panose="020B0503020204020204" charset="-122"/>
              <a:sym typeface="微软雅黑" panose="020B0503020204020204" charset="-122"/>
            </a:endParaRPr>
          </a:p>
        </p:txBody>
      </p:sp>
      <p:sp>
        <p:nvSpPr>
          <p:cNvPr id="2" name="TextBox 90"/>
          <p:cNvSpPr txBox="1"/>
          <p:nvPr>
            <p:custDataLst>
              <p:tags r:id="rId13"/>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1000"/>
                                  </p:stCondLst>
                                  <p:iterate type="lt">
                                    <p:tmPct val="20000"/>
                                  </p:iterate>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grpId="0" nodeType="withEffect">
                                  <p:stCondLst>
                                    <p:cond delay="1000"/>
                                  </p:stCondLst>
                                  <p:iterate type="lt">
                                    <p:tmPct val="20000"/>
                                  </p:iterate>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par>
                                <p:cTn id="25" presetID="22" presetClass="entr" presetSubtype="2" fill="hold" nodeType="withEffect">
                                  <p:stCondLst>
                                    <p:cond delay="400"/>
                                  </p:stCondLst>
                                  <p:childTnLst>
                                    <p:set>
                                      <p:cBhvr>
                                        <p:cTn id="26" dur="1" fill="hold">
                                          <p:stCondLst>
                                            <p:cond delay="0"/>
                                          </p:stCondLst>
                                        </p:cTn>
                                        <p:tgtEl>
                                          <p:spTgt spid="42"/>
                                        </p:tgtEl>
                                        <p:attrNameLst>
                                          <p:attrName>style.visibility</p:attrName>
                                        </p:attrNameLst>
                                      </p:cBhvr>
                                      <p:to>
                                        <p:strVal val="visible"/>
                                      </p:to>
                                    </p:set>
                                    <p:animEffect transition="in" filter="wipe(right)">
                                      <p:cBhvr>
                                        <p:cTn id="27" dur="500"/>
                                        <p:tgtEl>
                                          <p:spTgt spid="42"/>
                                        </p:tgtEl>
                                      </p:cBhvr>
                                    </p:animEffect>
                                  </p:childTnLst>
                                </p:cTn>
                              </p:par>
                              <p:par>
                                <p:cTn id="28" presetID="22" presetClass="entr" presetSubtype="2" fill="hold" nodeType="withEffect">
                                  <p:stCondLst>
                                    <p:cond delay="400"/>
                                  </p:stCondLst>
                                  <p:childTnLst>
                                    <p:set>
                                      <p:cBhvr>
                                        <p:cTn id="29" dur="1" fill="hold">
                                          <p:stCondLst>
                                            <p:cond delay="0"/>
                                          </p:stCondLst>
                                        </p:cTn>
                                        <p:tgtEl>
                                          <p:spTgt spid="43"/>
                                        </p:tgtEl>
                                        <p:attrNameLst>
                                          <p:attrName>style.visibility</p:attrName>
                                        </p:attrNameLst>
                                      </p:cBhvr>
                                      <p:to>
                                        <p:strVal val="visible"/>
                                      </p:to>
                                    </p:set>
                                    <p:animEffect transition="in" filter="wipe(right)">
                                      <p:cBhvr>
                                        <p:cTn id="30" dur="500"/>
                                        <p:tgtEl>
                                          <p:spTgt spid="43"/>
                                        </p:tgtEl>
                                      </p:cBhvr>
                                    </p:animEffect>
                                  </p:childTnLst>
                                </p:cTn>
                              </p:par>
                              <p:par>
                                <p:cTn id="31" presetID="10" presetClass="entr" presetSubtype="0" fill="hold" grpId="0" nodeType="withEffect">
                                  <p:stCondLst>
                                    <p:cond delay="1000"/>
                                  </p:stCondLst>
                                  <p:iterate type="lt">
                                    <p:tmPct val="10000"/>
                                  </p:iterate>
                                  <p:childTnLst>
                                    <p:set>
                                      <p:cBhvr>
                                        <p:cTn id="32" dur="1" fill="hold">
                                          <p:stCondLst>
                                            <p:cond delay="0"/>
                                          </p:stCondLst>
                                        </p:cTn>
                                        <p:tgtEl>
                                          <p:spTgt spid="45"/>
                                        </p:tgtEl>
                                        <p:attrNameLst>
                                          <p:attrName>style.visibility</p:attrName>
                                        </p:attrNameLst>
                                      </p:cBhvr>
                                      <p:to>
                                        <p:strVal val="visible"/>
                                      </p:to>
                                    </p:set>
                                    <p:animEffect transition="in" filter="fade">
                                      <p:cBhvr>
                                        <p:cTn id="33" dur="100"/>
                                        <p:tgtEl>
                                          <p:spTgt spid="45"/>
                                        </p:tgtEl>
                                      </p:cBhvr>
                                    </p:animEffect>
                                  </p:childTnLst>
                                </p:cTn>
                              </p:par>
                              <p:par>
                                <p:cTn id="34" presetID="10" presetClass="entr" presetSubtype="0" fill="hold" grpId="0" nodeType="withEffect">
                                  <p:stCondLst>
                                    <p:cond delay="1000"/>
                                  </p:stCondLst>
                                  <p:iterate type="lt">
                                    <p:tmPct val="10000"/>
                                  </p:iterate>
                                  <p:childTnLst>
                                    <p:set>
                                      <p:cBhvr>
                                        <p:cTn id="35" dur="1" fill="hold">
                                          <p:stCondLst>
                                            <p:cond delay="0"/>
                                          </p:stCondLst>
                                        </p:cTn>
                                        <p:tgtEl>
                                          <p:spTgt spid="47"/>
                                        </p:tgtEl>
                                        <p:attrNameLst>
                                          <p:attrName>style.visibility</p:attrName>
                                        </p:attrNameLst>
                                      </p:cBhvr>
                                      <p:to>
                                        <p:strVal val="visible"/>
                                      </p:to>
                                    </p:set>
                                    <p:animEffect transition="in" filter="fade">
                                      <p:cBhvr>
                                        <p:cTn id="36" dur="100"/>
                                        <p:tgtEl>
                                          <p:spTgt spid="47"/>
                                        </p:tgtEl>
                                      </p:cBhvr>
                                    </p:animEffect>
                                  </p:childTnLst>
                                </p:cTn>
                              </p:par>
                            </p:childTnLst>
                          </p:cTn>
                        </p:par>
                        <p:par>
                          <p:cTn id="37" fill="hold">
                            <p:stCondLst>
                              <p:cond delay="0"/>
                            </p:stCondLst>
                            <p:childTnLst>
                              <p:par>
                                <p:cTn id="38" presetID="16" presetClass="entr" presetSubtype="37"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barn(outVertical)">
                                      <p:cBhvr>
                                        <p:cTn id="40" dur="500"/>
                                        <p:tgtEl>
                                          <p:spTgt spid="48"/>
                                        </p:tgtEl>
                                      </p:cBhvr>
                                    </p:animEffect>
                                  </p:childTnLst>
                                </p:cTn>
                              </p:par>
                            </p:childTnLst>
                          </p:cTn>
                        </p:par>
                        <p:par>
                          <p:cTn id="41" fill="hold">
                            <p:stCondLst>
                              <p:cond delay="5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2"/>
                                        </p:tgtEl>
                                        <p:attrNameLst>
                                          <p:attrName>ppt_y</p:attrName>
                                        </p:attrNameLst>
                                      </p:cBhvr>
                                      <p:tavLst>
                                        <p:tav tm="0">
                                          <p:val>
                                            <p:strVal val="#ppt_y"/>
                                          </p:val>
                                        </p:tav>
                                        <p:tav tm="100000">
                                          <p:val>
                                            <p:strVal val="#ppt_y"/>
                                          </p:val>
                                        </p:tav>
                                      </p:tavLst>
                                    </p:anim>
                                    <p:anim calcmode="lin" valueType="num">
                                      <p:cBhvr>
                                        <p:cTn id="46"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7" grpId="0"/>
      <p:bldP spid="48"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custDataLst>
              <p:tags r:id="rId1"/>
            </p:custDataLst>
          </p:nvPr>
        </p:nvSpPr>
        <p:spPr bwMode="blackWhite">
          <a:xfrm>
            <a:off x="1367353" y="2057816"/>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cs typeface="微软雅黑" panose="020B0503020204020204" charset="-122"/>
            </a:endParaRPr>
          </a:p>
        </p:txBody>
      </p:sp>
      <p:cxnSp>
        <p:nvCxnSpPr>
          <p:cNvPr id="16" name="直接连接符 15"/>
          <p:cNvCxnSpPr/>
          <p:nvPr>
            <p:custDataLst>
              <p:tags r:id="rId2"/>
            </p:custDataLst>
          </p:nvPr>
        </p:nvCxnSpPr>
        <p:spPr>
          <a:xfrm>
            <a:off x="1894474" y="20954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矩形 16"/>
          <p:cNvSpPr/>
          <p:nvPr>
            <p:custDataLst>
              <p:tags r:id="rId3"/>
            </p:custDataLst>
          </p:nvPr>
        </p:nvSpPr>
        <p:spPr>
          <a:xfrm>
            <a:off x="2182506" y="1717992"/>
            <a:ext cx="2088231" cy="364490"/>
          </a:xfrm>
          <a:prstGeom prst="rect">
            <a:avLst/>
          </a:prstGeom>
        </p:spPr>
        <p:txBody>
          <a:bodyPr wrap="square" lIns="91431" tIns="45716" rIns="91431" bIns="45716">
            <a:spAutoFit/>
          </a:bodyPr>
          <a:lstStyle/>
          <a:p>
            <a:pPr>
              <a:spcBef>
                <a:spcPct val="0"/>
              </a:spcBef>
              <a:buFont typeface="微软雅黑" panose="020B0503020204020204" charset="-122"/>
              <a:buNone/>
            </a:pPr>
            <a:r>
              <a:rPr lang="zh-CN" altLang="en-US" b="1" dirty="0">
                <a:solidFill>
                  <a:srgbClr val="C00000"/>
                </a:solidFill>
                <a:latin typeface="微软雅黑" panose="020B0503020204020204" charset="-122"/>
                <a:ea typeface="微软雅黑" panose="020B0503020204020204" charset="-122"/>
                <a:cs typeface="微软雅黑" panose="020B0503020204020204" charset="-122"/>
                <a:sym typeface="+mn-ea"/>
              </a:rPr>
              <a:t>事故隐患：</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18" name="矩形 47"/>
          <p:cNvSpPr>
            <a:spLocks noChangeArrowheads="1"/>
          </p:cNvSpPr>
          <p:nvPr>
            <p:custDataLst>
              <p:tags r:id="rId4"/>
            </p:custDataLst>
          </p:nvPr>
        </p:nvSpPr>
        <p:spPr bwMode="auto">
          <a:xfrm>
            <a:off x="2182506" y="2125998"/>
            <a:ext cx="3663554"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cs typeface="微软雅黑" panose="020B0503020204020204" charset="-122"/>
                <a:sym typeface="+mn-ea"/>
              </a:rPr>
              <a:t>可导致事故发生的物的危险状态、人的不安全行为及管理上的缺陷，是引发安全事故的直接原因</a:t>
            </a:r>
            <a:r>
              <a:rPr lang="zh-CN" altLang="en-US" sz="1400" dirty="0">
                <a:solidFill>
                  <a:schemeClr val="tx1"/>
                </a:solidFill>
                <a:cs typeface="微软雅黑" panose="020B0503020204020204" charset="-122"/>
                <a:sym typeface="微软雅黑" panose="020B0503020204020204" charset="-122"/>
              </a:rPr>
              <a:t>。</a:t>
            </a:r>
            <a:endParaRPr lang="zh-CN" altLang="en-US" sz="1400" dirty="0">
              <a:solidFill>
                <a:schemeClr val="tx1"/>
              </a:solidFill>
              <a:cs typeface="微软雅黑" panose="020B0503020204020204" charset="-122"/>
              <a:sym typeface="微软雅黑" panose="020B0503020204020204" charset="-122"/>
            </a:endParaRPr>
          </a:p>
        </p:txBody>
      </p:sp>
      <p:grpSp>
        <p:nvGrpSpPr>
          <p:cNvPr id="19" name="组合 18"/>
          <p:cNvGrpSpPr/>
          <p:nvPr/>
        </p:nvGrpSpPr>
        <p:grpSpPr>
          <a:xfrm>
            <a:off x="1174394" y="1838404"/>
            <a:ext cx="968654" cy="956034"/>
            <a:chOff x="6217935" y="1158425"/>
            <a:chExt cx="527724" cy="520849"/>
          </a:xfrm>
        </p:grpSpPr>
        <p:grpSp>
          <p:nvGrpSpPr>
            <p:cNvPr id="20" name="组合 19"/>
            <p:cNvGrpSpPr/>
            <p:nvPr/>
          </p:nvGrpSpPr>
          <p:grpSpPr>
            <a:xfrm>
              <a:off x="6219351" y="1158425"/>
              <a:ext cx="520849" cy="520849"/>
              <a:chOff x="1705099" y="2564904"/>
              <a:chExt cx="1800200" cy="1800200"/>
            </a:xfrm>
          </p:grpSpPr>
          <p:sp>
            <p:nvSpPr>
              <p:cNvPr id="22" name="椭圆 21"/>
              <p:cNvSpPr/>
              <p:nvPr>
                <p:custDataLst>
                  <p:tags r:id="rId5"/>
                </p:custDataLst>
              </p:nvPr>
            </p:nvSpPr>
            <p:spPr>
              <a:xfrm>
                <a:off x="1705099" y="2564904"/>
                <a:ext cx="1800200" cy="1800200"/>
              </a:xfrm>
              <a:prstGeom prst="ellipse">
                <a:avLst/>
              </a:prstGeom>
              <a:solidFill>
                <a:schemeClr val="accent2"/>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2DB2A4"/>
                  </a:solidFill>
                  <a:cs typeface="微软雅黑" panose="020B0503020204020204" charset="-122"/>
                </a:endParaRPr>
              </a:p>
            </p:txBody>
          </p:sp>
          <p:sp>
            <p:nvSpPr>
              <p:cNvPr id="23" name="椭圆 22"/>
              <p:cNvSpPr/>
              <p:nvPr>
                <p:custDataLst>
                  <p:tags r:id="rId6"/>
                </p:custDataLst>
              </p:nvPr>
            </p:nvSpPr>
            <p:spPr>
              <a:xfrm>
                <a:off x="1853307" y="2713112"/>
                <a:ext cx="1503784" cy="1503784"/>
              </a:xfrm>
              <a:prstGeom prst="ellipse">
                <a:avLst/>
              </a:prstGeom>
              <a:blipFill>
                <a:blip r:embed="rId7"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2DB2A4"/>
                  </a:solidFill>
                  <a:cs typeface="微软雅黑" panose="020B0503020204020204" charset="-122"/>
                </a:endParaRPr>
              </a:p>
            </p:txBody>
          </p:sp>
        </p:grpSp>
        <p:sp>
          <p:nvSpPr>
            <p:cNvPr id="21" name="TextBox 20"/>
            <p:cNvSpPr txBox="1"/>
            <p:nvPr>
              <p:custDataLst>
                <p:tags r:id="rId8"/>
              </p:custDataLst>
            </p:nvPr>
          </p:nvSpPr>
          <p:spPr>
            <a:xfrm>
              <a:off x="6217935" y="1271633"/>
              <a:ext cx="527724" cy="318586"/>
            </a:xfrm>
            <a:prstGeom prst="rect">
              <a:avLst/>
            </a:prstGeom>
            <a:noFill/>
          </p:spPr>
          <p:txBody>
            <a:bodyPr wrap="square" rtlCol="0">
              <a:spAutoFit/>
            </a:bodyPr>
            <a:lstStyle/>
            <a:p>
              <a:pPr algn="ctr"/>
              <a:r>
                <a:rPr lang="en-US" altLang="zh-CN" sz="3200" b="1" dirty="0">
                  <a:solidFill>
                    <a:srgbClr val="C00000"/>
                  </a:solidFill>
                  <a:latin typeface="微软雅黑" panose="020B0503020204020204" charset="-122"/>
                  <a:ea typeface="微软雅黑" panose="020B0503020204020204" charset="-122"/>
                  <a:cs typeface="微软雅黑" panose="020B0503020204020204" charset="-122"/>
                </a:rPr>
                <a:t>01</a:t>
              </a:r>
              <a:endParaRPr lang="en-US" altLang="zh-CN" sz="3200" b="1" dirty="0">
                <a:solidFill>
                  <a:srgbClr val="C00000"/>
                </a:solidFill>
                <a:latin typeface="微软雅黑" panose="020B0503020204020204" charset="-122"/>
                <a:ea typeface="微软雅黑" panose="020B0503020204020204" charset="-122"/>
                <a:cs typeface="微软雅黑" panose="020B0503020204020204" charset="-122"/>
              </a:endParaRPr>
            </a:p>
          </p:txBody>
        </p:sp>
      </p:grpSp>
      <p:cxnSp>
        <p:nvCxnSpPr>
          <p:cNvPr id="24" name="直接连接符 23"/>
          <p:cNvCxnSpPr/>
          <p:nvPr>
            <p:custDataLst>
              <p:tags r:id="rId9"/>
            </p:custDataLst>
          </p:nvPr>
        </p:nvCxnSpPr>
        <p:spPr>
          <a:xfrm>
            <a:off x="1903328" y="353557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custDataLst>
              <p:tags r:id="rId10"/>
            </p:custDataLst>
          </p:nvPr>
        </p:nvSpPr>
        <p:spPr>
          <a:xfrm>
            <a:off x="2191360" y="3158152"/>
            <a:ext cx="2088231" cy="364490"/>
          </a:xfrm>
          <a:prstGeom prst="rect">
            <a:avLst/>
          </a:prstGeom>
        </p:spPr>
        <p:txBody>
          <a:bodyPr wrap="square" lIns="91431" tIns="45716" rIns="91431" bIns="45716">
            <a:spAutoFit/>
          </a:bodyPr>
          <a:lstStyle/>
          <a:p>
            <a:pPr>
              <a:spcBef>
                <a:spcPct val="0"/>
              </a:spcBef>
              <a:buFont typeface="微软雅黑" panose="020B0503020204020204" charset="-122"/>
              <a:buNone/>
            </a:pPr>
            <a:r>
              <a:rPr lang="zh-CN" altLang="en-US" b="1" dirty="0">
                <a:solidFill>
                  <a:srgbClr val="F47908"/>
                </a:solidFill>
                <a:latin typeface="微软雅黑" panose="020B0503020204020204" charset="-122"/>
                <a:ea typeface="微软雅黑" panose="020B0503020204020204" charset="-122"/>
                <a:cs typeface="微软雅黑" panose="020B0503020204020204" charset="-122"/>
                <a:sym typeface="+mn-ea"/>
              </a:rPr>
              <a:t>未遂事故：</a:t>
            </a:r>
            <a:endParaRPr lang="zh-CN" altLang="en-US" b="1" dirty="0">
              <a:solidFill>
                <a:srgbClr val="F47908"/>
              </a:solidFill>
              <a:latin typeface="微软雅黑" panose="020B0503020204020204" charset="-122"/>
              <a:ea typeface="微软雅黑" panose="020B0503020204020204" charset="-122"/>
              <a:cs typeface="Arial" panose="020B0604020202020204" pitchFamily="34" charset="0"/>
              <a:sym typeface="+mn-ea"/>
            </a:endParaRPr>
          </a:p>
        </p:txBody>
      </p:sp>
      <p:sp>
        <p:nvSpPr>
          <p:cNvPr id="26" name="矩形 47"/>
          <p:cNvSpPr>
            <a:spLocks noChangeArrowheads="1"/>
          </p:cNvSpPr>
          <p:nvPr>
            <p:custDataLst>
              <p:tags r:id="rId11"/>
            </p:custDataLst>
          </p:nvPr>
        </p:nvSpPr>
        <p:spPr bwMode="auto">
          <a:xfrm>
            <a:off x="2191360" y="3566158"/>
            <a:ext cx="3663554"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cs typeface="微软雅黑" panose="020B0503020204020204" charset="-122"/>
                <a:sym typeface="+mn-ea"/>
              </a:rPr>
              <a:t>是指未发生健康损害、人身伤亡、重大财产损失与环境破坏的事故</a:t>
            </a:r>
            <a:r>
              <a:rPr lang="zh-CN" altLang="en-US" sz="1400" dirty="0">
                <a:solidFill>
                  <a:schemeClr val="tx1"/>
                </a:solidFill>
                <a:cs typeface="微软雅黑" panose="020B0503020204020204" charset="-122"/>
                <a:sym typeface="微软雅黑" panose="020B0503020204020204" charset="-122"/>
              </a:rPr>
              <a:t>。</a:t>
            </a:r>
            <a:endParaRPr lang="zh-CN" altLang="en-US" sz="1400" dirty="0">
              <a:solidFill>
                <a:schemeClr val="tx1"/>
              </a:solidFill>
              <a:cs typeface="微软雅黑" panose="020B0503020204020204" charset="-122"/>
              <a:sym typeface="微软雅黑" panose="020B0503020204020204" charset="-122"/>
            </a:endParaRPr>
          </a:p>
        </p:txBody>
      </p:sp>
      <p:grpSp>
        <p:nvGrpSpPr>
          <p:cNvPr id="27" name="组合 26"/>
          <p:cNvGrpSpPr/>
          <p:nvPr/>
        </p:nvGrpSpPr>
        <p:grpSpPr>
          <a:xfrm>
            <a:off x="1183248" y="3278564"/>
            <a:ext cx="968654" cy="956034"/>
            <a:chOff x="6217935" y="1158425"/>
            <a:chExt cx="527724" cy="520849"/>
          </a:xfrm>
        </p:grpSpPr>
        <p:grpSp>
          <p:nvGrpSpPr>
            <p:cNvPr id="28" name="组合 27"/>
            <p:cNvGrpSpPr/>
            <p:nvPr/>
          </p:nvGrpSpPr>
          <p:grpSpPr>
            <a:xfrm>
              <a:off x="6219351" y="1158425"/>
              <a:ext cx="520849" cy="520849"/>
              <a:chOff x="1705099" y="2564904"/>
              <a:chExt cx="1800200" cy="1800200"/>
            </a:xfrm>
          </p:grpSpPr>
          <p:sp>
            <p:nvSpPr>
              <p:cNvPr id="30" name="椭圆 29"/>
              <p:cNvSpPr/>
              <p:nvPr>
                <p:custDataLst>
                  <p:tags r:id="rId12"/>
                </p:custDataLst>
              </p:nvPr>
            </p:nvSpPr>
            <p:spPr>
              <a:xfrm>
                <a:off x="1705099" y="2564904"/>
                <a:ext cx="1800200" cy="1800200"/>
              </a:xfrm>
              <a:prstGeom prst="ellipse">
                <a:avLst/>
              </a:prstGeom>
              <a:solidFill>
                <a:srgbClr val="F77A08"/>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F77A08"/>
                  </a:solidFill>
                  <a:cs typeface="微软雅黑" panose="020B0503020204020204" charset="-122"/>
                </a:endParaRPr>
              </a:p>
            </p:txBody>
          </p:sp>
          <p:sp>
            <p:nvSpPr>
              <p:cNvPr id="31" name="椭圆 30"/>
              <p:cNvSpPr/>
              <p:nvPr>
                <p:custDataLst>
                  <p:tags r:id="rId13"/>
                </p:custDataLst>
              </p:nvPr>
            </p:nvSpPr>
            <p:spPr>
              <a:xfrm>
                <a:off x="1853307" y="2713112"/>
                <a:ext cx="1503784" cy="1503784"/>
              </a:xfrm>
              <a:prstGeom prst="ellipse">
                <a:avLst/>
              </a:prstGeom>
              <a:blipFill>
                <a:blip r:embed="rId7"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F77A08"/>
                  </a:solidFill>
                  <a:cs typeface="微软雅黑" panose="020B0503020204020204" charset="-122"/>
                </a:endParaRPr>
              </a:p>
            </p:txBody>
          </p:sp>
        </p:grpSp>
        <p:sp>
          <p:nvSpPr>
            <p:cNvPr id="29" name="TextBox 28"/>
            <p:cNvSpPr txBox="1"/>
            <p:nvPr>
              <p:custDataLst>
                <p:tags r:id="rId14"/>
              </p:custDataLst>
            </p:nvPr>
          </p:nvSpPr>
          <p:spPr>
            <a:xfrm>
              <a:off x="6217935" y="1271633"/>
              <a:ext cx="527724" cy="318586"/>
            </a:xfrm>
            <a:prstGeom prst="rect">
              <a:avLst/>
            </a:prstGeom>
            <a:noFill/>
          </p:spPr>
          <p:txBody>
            <a:bodyPr wrap="square" rtlCol="0">
              <a:spAutoFit/>
            </a:bodyPr>
            <a:lstStyle/>
            <a:p>
              <a:pPr algn="ctr"/>
              <a:r>
                <a:rPr lang="en-US" altLang="zh-CN" sz="3200" b="1" dirty="0">
                  <a:solidFill>
                    <a:srgbClr val="F77A08"/>
                  </a:solidFill>
                  <a:latin typeface="微软雅黑" panose="020B0503020204020204" charset="-122"/>
                  <a:ea typeface="微软雅黑" panose="020B0503020204020204" charset="-122"/>
                  <a:cs typeface="微软雅黑" panose="020B0503020204020204" charset="-122"/>
                </a:rPr>
                <a:t>02</a:t>
              </a:r>
              <a:endParaRPr lang="zh-CN" altLang="en-US" sz="3200" b="1" dirty="0">
                <a:solidFill>
                  <a:srgbClr val="F77A08"/>
                </a:solidFill>
                <a:latin typeface="微软雅黑" panose="020B0503020204020204" charset="-122"/>
                <a:ea typeface="微软雅黑" panose="020B0503020204020204" charset="-122"/>
                <a:cs typeface="微软雅黑" panose="020B0503020204020204" charset="-122"/>
              </a:endParaRPr>
            </a:p>
          </p:txBody>
        </p:sp>
      </p:grpSp>
      <p:cxnSp>
        <p:nvCxnSpPr>
          <p:cNvPr id="32" name="直接连接符 31"/>
          <p:cNvCxnSpPr/>
          <p:nvPr>
            <p:custDataLst>
              <p:tags r:id="rId15"/>
            </p:custDataLst>
          </p:nvPr>
        </p:nvCxnSpPr>
        <p:spPr>
          <a:xfrm>
            <a:off x="1894474" y="497573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矩形 32"/>
          <p:cNvSpPr/>
          <p:nvPr>
            <p:custDataLst>
              <p:tags r:id="rId16"/>
            </p:custDataLst>
          </p:nvPr>
        </p:nvSpPr>
        <p:spPr>
          <a:xfrm>
            <a:off x="2182506" y="4598312"/>
            <a:ext cx="2088231" cy="364490"/>
          </a:xfrm>
          <a:prstGeom prst="rect">
            <a:avLst/>
          </a:prstGeom>
        </p:spPr>
        <p:txBody>
          <a:bodyPr wrap="square" lIns="91431" tIns="45716" rIns="91431" bIns="45716">
            <a:spAutoFit/>
          </a:bodyPr>
          <a:lstStyle/>
          <a:p>
            <a:pPr>
              <a:spcBef>
                <a:spcPct val="0"/>
              </a:spcBef>
              <a:buFont typeface="微软雅黑" panose="020B0503020204020204" charset="-122"/>
              <a:buNone/>
            </a:pPr>
            <a:r>
              <a:rPr lang="zh-CN" altLang="en-US" b="1" dirty="0">
                <a:solidFill>
                  <a:srgbClr val="F34C0B"/>
                </a:solidFill>
                <a:latin typeface="微软雅黑" panose="020B0503020204020204" charset="-122"/>
                <a:ea typeface="微软雅黑" panose="020B0503020204020204" charset="-122"/>
                <a:cs typeface="Arial" panose="020B0604020202020204" pitchFamily="34" charset="0"/>
              </a:rPr>
              <a:t>事故</a:t>
            </a:r>
            <a:endParaRPr lang="zh-CN" altLang="en-US" b="1" dirty="0">
              <a:solidFill>
                <a:srgbClr val="F34C0B"/>
              </a:solidFill>
              <a:latin typeface="微软雅黑" panose="020B0503020204020204" charset="-122"/>
              <a:ea typeface="微软雅黑" panose="020B0503020204020204" charset="-122"/>
              <a:cs typeface="Arial" panose="020B0604020202020204" pitchFamily="34" charset="0"/>
            </a:endParaRPr>
          </a:p>
        </p:txBody>
      </p:sp>
      <p:sp>
        <p:nvSpPr>
          <p:cNvPr id="34" name="矩形 47"/>
          <p:cNvSpPr>
            <a:spLocks noChangeArrowheads="1"/>
          </p:cNvSpPr>
          <p:nvPr>
            <p:custDataLst>
              <p:tags r:id="rId17"/>
            </p:custDataLst>
          </p:nvPr>
        </p:nvSpPr>
        <p:spPr bwMode="auto">
          <a:xfrm>
            <a:off x="2182506" y="5006318"/>
            <a:ext cx="3663554"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cs typeface="微软雅黑" panose="020B0503020204020204" charset="-122"/>
                <a:sym typeface="+mn-ea"/>
              </a:rPr>
              <a:t>造成人员死亡、伤害、职业病、财产损失或其他损失的意外事件</a:t>
            </a:r>
            <a:r>
              <a:rPr lang="zh-CN" altLang="en-US" sz="1400" dirty="0">
                <a:solidFill>
                  <a:schemeClr val="tx1"/>
                </a:solidFill>
                <a:cs typeface="微软雅黑" panose="020B0503020204020204" charset="-122"/>
                <a:sym typeface="微软雅黑" panose="020B0503020204020204" charset="-122"/>
              </a:rPr>
              <a:t>。</a:t>
            </a:r>
            <a:endParaRPr lang="zh-CN" altLang="en-US" sz="1400" dirty="0">
              <a:solidFill>
                <a:schemeClr val="tx1"/>
              </a:solidFill>
              <a:cs typeface="微软雅黑" panose="020B0503020204020204" charset="-122"/>
              <a:sym typeface="微软雅黑" panose="020B0503020204020204" charset="-122"/>
            </a:endParaRPr>
          </a:p>
        </p:txBody>
      </p:sp>
      <p:grpSp>
        <p:nvGrpSpPr>
          <p:cNvPr id="35" name="组合 34"/>
          <p:cNvGrpSpPr/>
          <p:nvPr/>
        </p:nvGrpSpPr>
        <p:grpSpPr>
          <a:xfrm>
            <a:off x="1174394" y="4718724"/>
            <a:ext cx="968654" cy="956034"/>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custDataLst>
                  <p:tags r:id="rId18"/>
                </p:custDataLst>
              </p:nvPr>
            </p:nvSpPr>
            <p:spPr>
              <a:xfrm>
                <a:off x="1705099" y="2564904"/>
                <a:ext cx="1800200" cy="1800200"/>
              </a:xfrm>
              <a:prstGeom prst="ellipse">
                <a:avLst/>
              </a:prstGeom>
              <a:solidFill>
                <a:srgbClr val="F34C0B"/>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92D050"/>
                  </a:solidFill>
                  <a:cs typeface="微软雅黑" panose="020B0503020204020204" charset="-122"/>
                </a:endParaRPr>
              </a:p>
            </p:txBody>
          </p:sp>
          <p:sp>
            <p:nvSpPr>
              <p:cNvPr id="39" name="椭圆 38"/>
              <p:cNvSpPr/>
              <p:nvPr>
                <p:custDataLst>
                  <p:tags r:id="rId19"/>
                </p:custDataLst>
              </p:nvPr>
            </p:nvSpPr>
            <p:spPr>
              <a:xfrm>
                <a:off x="1853307" y="2713112"/>
                <a:ext cx="1503784" cy="1503784"/>
              </a:xfrm>
              <a:prstGeom prst="ellipse">
                <a:avLst/>
              </a:prstGeom>
              <a:blipFill>
                <a:blip r:embed="rId20"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rgbClr val="92D050"/>
                  </a:solidFill>
                  <a:cs typeface="微软雅黑" panose="020B0503020204020204" charset="-122"/>
                </a:endParaRPr>
              </a:p>
            </p:txBody>
          </p:sp>
        </p:grpSp>
        <p:sp>
          <p:nvSpPr>
            <p:cNvPr id="37" name="TextBox 36"/>
            <p:cNvSpPr txBox="1"/>
            <p:nvPr>
              <p:custDataLst>
                <p:tags r:id="rId21"/>
              </p:custDataLst>
            </p:nvPr>
          </p:nvSpPr>
          <p:spPr>
            <a:xfrm>
              <a:off x="6217935" y="1271633"/>
              <a:ext cx="527724" cy="318586"/>
            </a:xfrm>
            <a:prstGeom prst="rect">
              <a:avLst/>
            </a:prstGeom>
            <a:noFill/>
          </p:spPr>
          <p:txBody>
            <a:bodyPr wrap="square" rtlCol="0">
              <a:spAutoFit/>
            </a:bodyPr>
            <a:lstStyle/>
            <a:p>
              <a:pPr algn="ctr"/>
              <a:r>
                <a:rPr lang="en-US" altLang="zh-CN" sz="3200" b="1" dirty="0">
                  <a:solidFill>
                    <a:srgbClr val="F34C0B"/>
                  </a:solidFill>
                  <a:latin typeface="微软雅黑" panose="020B0503020204020204" charset="-122"/>
                  <a:ea typeface="微软雅黑" panose="020B0503020204020204" charset="-122"/>
                  <a:cs typeface="微软雅黑" panose="020B0503020204020204" charset="-122"/>
                </a:rPr>
                <a:t>03</a:t>
              </a:r>
              <a:endParaRPr lang="en-US" altLang="zh-CN" sz="3200" b="1" dirty="0">
                <a:solidFill>
                  <a:srgbClr val="F34C0B"/>
                </a:solidFill>
                <a:latin typeface="微软雅黑" panose="020B0503020204020204" charset="-122"/>
                <a:ea typeface="微软雅黑" panose="020B0503020204020204" charset="-122"/>
                <a:cs typeface="微软雅黑" panose="020B0503020204020204" charset="-122"/>
              </a:endParaRPr>
            </a:p>
          </p:txBody>
        </p:sp>
      </p:grpSp>
      <p:grpSp>
        <p:nvGrpSpPr>
          <p:cNvPr id="2" name="组合 1"/>
          <p:cNvGrpSpPr/>
          <p:nvPr/>
        </p:nvGrpSpPr>
        <p:grpSpPr>
          <a:xfrm>
            <a:off x="5846445" y="1186180"/>
            <a:ext cx="6055995" cy="4904105"/>
            <a:chOff x="803" y="1868"/>
            <a:chExt cx="16407" cy="9727"/>
          </a:xfrm>
        </p:grpSpPr>
        <p:grpSp>
          <p:nvGrpSpPr>
            <p:cNvPr id="39938" name="组合 39937"/>
            <p:cNvGrpSpPr/>
            <p:nvPr/>
          </p:nvGrpSpPr>
          <p:grpSpPr>
            <a:xfrm>
              <a:off x="3483" y="2008"/>
              <a:ext cx="1687" cy="2800"/>
              <a:chOff x="0" y="0"/>
              <a:chExt cx="544" cy="960"/>
            </a:xfrm>
          </p:grpSpPr>
          <p:sp>
            <p:nvSpPr>
              <p:cNvPr id="39939" name="Rectangle 40"/>
              <p:cNvSpPr/>
              <p:nvPr>
                <p:custDataLst>
                  <p:tags r:id="rId22"/>
                </p:custDataLst>
              </p:nvPr>
            </p:nvSpPr>
            <p:spPr>
              <a:xfrm>
                <a:off x="91" y="888"/>
                <a:ext cx="333" cy="72"/>
              </a:xfrm>
              <a:prstGeom prst="rect">
                <a:avLst/>
              </a:prstGeom>
              <a:noFill/>
              <a:ln w="9525">
                <a:noFill/>
              </a:ln>
            </p:spPr>
            <p:txBody>
              <a:bodyPr lIns="110372" tIns="55187" rIns="110372" bIns="55187"/>
              <a:lstStyle/>
              <a:p>
                <a:pPr lvl="0" algn="ctr" defTabSz="1103630" eaLnBrk="1" hangingPunct="1"/>
                <a:endParaRPr lang="zh-CN" altLang="en-US" sz="1700" dirty="0">
                  <a:latin typeface="微软雅黑" panose="020B0503020204020204" charset="-122"/>
                  <a:ea typeface="微软雅黑" panose="020B0503020204020204" charset="-122"/>
                  <a:cs typeface="微软雅黑" panose="020B0503020204020204" charset="-122"/>
                </a:endParaRPr>
              </a:p>
            </p:txBody>
          </p:sp>
          <p:sp>
            <p:nvSpPr>
              <p:cNvPr id="39940" name="Freeform 41"/>
              <p:cNvSpPr/>
              <p:nvPr>
                <p:custDataLst>
                  <p:tags r:id="rId23"/>
                </p:custDataLst>
              </p:nvPr>
            </p:nvSpPr>
            <p:spPr>
              <a:xfrm>
                <a:off x="30" y="275"/>
                <a:ext cx="103" cy="235"/>
              </a:xfrm>
              <a:custGeom>
                <a:avLst/>
                <a:gdLst>
                  <a:gd name="txL" fmla="*/ 0 w 424"/>
                  <a:gd name="txT" fmla="*/ 0 h 1261"/>
                  <a:gd name="txR" fmla="*/ 424 w 424"/>
                  <a:gd name="txB" fmla="*/ 1261 h 1261"/>
                </a:gdLst>
                <a:ahLst/>
                <a:cxnLst>
                  <a:cxn ang="0">
                    <a:pos x="0" y="0"/>
                  </a:cxn>
                  <a:cxn ang="0">
                    <a:pos x="0" y="0"/>
                  </a:cxn>
                  <a:cxn ang="0">
                    <a:pos x="0" y="0"/>
                  </a:cxn>
                  <a:cxn ang="0">
                    <a:pos x="0" y="0"/>
                  </a:cxn>
                  <a:cxn ang="0">
                    <a:pos x="0" y="0"/>
                  </a:cxn>
                  <a:cxn ang="0">
                    <a:pos x="0" y="0"/>
                  </a:cxn>
                  <a:cxn ang="0">
                    <a:pos x="0" y="0"/>
                  </a:cxn>
                </a:cxnLst>
                <a:rect l="txL" t="txT" r="txR" b="txB"/>
                <a:pathLst>
                  <a:path w="424" h="1261">
                    <a:moveTo>
                      <a:pt x="424" y="586"/>
                    </a:moveTo>
                    <a:lnTo>
                      <a:pt x="323" y="752"/>
                    </a:lnTo>
                    <a:lnTo>
                      <a:pt x="252" y="1261"/>
                    </a:lnTo>
                    <a:lnTo>
                      <a:pt x="0" y="1261"/>
                    </a:lnTo>
                    <a:lnTo>
                      <a:pt x="12" y="526"/>
                    </a:lnTo>
                    <a:lnTo>
                      <a:pt x="424" y="0"/>
                    </a:lnTo>
                    <a:lnTo>
                      <a:pt x="424"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39941" name="Freeform 42"/>
              <p:cNvSpPr/>
              <p:nvPr>
                <p:custDataLst>
                  <p:tags r:id="rId24"/>
                </p:custDataLst>
              </p:nvPr>
            </p:nvSpPr>
            <p:spPr>
              <a:xfrm>
                <a:off x="30" y="275"/>
                <a:ext cx="103" cy="235"/>
              </a:xfrm>
              <a:custGeom>
                <a:avLst/>
                <a:gdLst>
                  <a:gd name="txL" fmla="*/ 0 w 424"/>
                  <a:gd name="txT" fmla="*/ 0 h 1261"/>
                  <a:gd name="txR" fmla="*/ 424 w 424"/>
                  <a:gd name="txB" fmla="*/ 1261 h 1261"/>
                </a:gdLst>
                <a:ahLst/>
                <a:cxnLst>
                  <a:cxn ang="0">
                    <a:pos x="0" y="0"/>
                  </a:cxn>
                  <a:cxn ang="0">
                    <a:pos x="0" y="0"/>
                  </a:cxn>
                  <a:cxn ang="0">
                    <a:pos x="0" y="0"/>
                  </a:cxn>
                  <a:cxn ang="0">
                    <a:pos x="0" y="0"/>
                  </a:cxn>
                  <a:cxn ang="0">
                    <a:pos x="0" y="0"/>
                  </a:cxn>
                  <a:cxn ang="0">
                    <a:pos x="0" y="0"/>
                  </a:cxn>
                </a:cxnLst>
                <a:rect l="txL" t="txT" r="txR" b="txB"/>
                <a:pathLst>
                  <a:path w="424" h="1261">
                    <a:moveTo>
                      <a:pt x="424" y="586"/>
                    </a:moveTo>
                    <a:lnTo>
                      <a:pt x="323" y="752"/>
                    </a:lnTo>
                    <a:lnTo>
                      <a:pt x="252" y="1261"/>
                    </a:lnTo>
                    <a:lnTo>
                      <a:pt x="0" y="1261"/>
                    </a:lnTo>
                    <a:lnTo>
                      <a:pt x="12" y="526"/>
                    </a:lnTo>
                    <a:lnTo>
                      <a:pt x="424"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42" name="Freeform 43"/>
              <p:cNvSpPr/>
              <p:nvPr>
                <p:custDataLst>
                  <p:tags r:id="rId25"/>
                </p:custDataLst>
              </p:nvPr>
            </p:nvSpPr>
            <p:spPr>
              <a:xfrm>
                <a:off x="155" y="48"/>
                <a:ext cx="221" cy="223"/>
              </a:xfrm>
              <a:custGeom>
                <a:avLst/>
                <a:gdLst>
                  <a:gd name="txL" fmla="*/ 0 w 907"/>
                  <a:gd name="txT" fmla="*/ 0 h 1201"/>
                  <a:gd name="txR" fmla="*/ 907 w 907"/>
                  <a:gd name="txB" fmla="*/ 1201 h 1201"/>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07" h="1201">
                    <a:moveTo>
                      <a:pt x="907" y="740"/>
                    </a:move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39943" name="Freeform 44"/>
              <p:cNvSpPr/>
              <p:nvPr>
                <p:custDataLst>
                  <p:tags r:id="rId26"/>
                </p:custDataLst>
              </p:nvPr>
            </p:nvSpPr>
            <p:spPr>
              <a:xfrm>
                <a:off x="155" y="48"/>
                <a:ext cx="221" cy="223"/>
              </a:xfrm>
              <a:custGeom>
                <a:avLst/>
                <a:gdLst>
                  <a:gd name="txL" fmla="*/ 0 w 907"/>
                  <a:gd name="txT" fmla="*/ 0 h 1201"/>
                  <a:gd name="txR" fmla="*/ 907 w 907"/>
                  <a:gd name="txB" fmla="*/ 1201 h 1201"/>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07" h="1201">
                    <a:moveTo>
                      <a:pt x="907" y="740"/>
                    </a:moveTo>
                    <a:lnTo>
                      <a:pt x="907" y="740"/>
                    </a:ln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44" name="Rectangle 45"/>
              <p:cNvSpPr/>
              <p:nvPr>
                <p:custDataLst>
                  <p:tags r:id="rId27"/>
                </p:custDataLst>
              </p:nvPr>
            </p:nvSpPr>
            <p:spPr>
              <a:xfrm>
                <a:off x="133" y="271"/>
                <a:ext cx="277" cy="243"/>
              </a:xfrm>
              <a:prstGeom prst="rect">
                <a:avLst/>
              </a:prstGeom>
              <a:solidFill>
                <a:srgbClr val="B2D8E5"/>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45" name="Rectangle 46"/>
              <p:cNvSpPr/>
              <p:nvPr>
                <p:custDataLst>
                  <p:tags r:id="rId28"/>
                </p:custDataLst>
              </p:nvPr>
            </p:nvSpPr>
            <p:spPr>
              <a:xfrm>
                <a:off x="133" y="271"/>
                <a:ext cx="277" cy="243"/>
              </a:xfrm>
              <a:prstGeom prst="rect">
                <a:avLst/>
              </a:prstGeom>
              <a:no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46" name="Freeform 47"/>
              <p:cNvSpPr/>
              <p:nvPr>
                <p:custDataLst>
                  <p:tags r:id="rId29"/>
                </p:custDataLst>
              </p:nvPr>
            </p:nvSpPr>
            <p:spPr>
              <a:xfrm>
                <a:off x="133" y="514"/>
                <a:ext cx="277" cy="359"/>
              </a:xfrm>
              <a:custGeom>
                <a:avLst/>
                <a:gdLst>
                  <a:gd name="txL" fmla="*/ 0 w 1134"/>
                  <a:gd name="txT" fmla="*/ 0 h 1923"/>
                  <a:gd name="txR" fmla="*/ 1134 w 1134"/>
                  <a:gd name="txB" fmla="*/ 1923 h 1923"/>
                </a:gdLst>
                <a:ahLst/>
                <a:cxnLst>
                  <a:cxn ang="0">
                    <a:pos x="0" y="0"/>
                  </a:cxn>
                  <a:cxn ang="0">
                    <a:pos x="0" y="0"/>
                  </a:cxn>
                  <a:cxn ang="0">
                    <a:pos x="0" y="0"/>
                  </a:cxn>
                  <a:cxn ang="0">
                    <a:pos x="0" y="0"/>
                  </a:cxn>
                  <a:cxn ang="0">
                    <a:pos x="0" y="0"/>
                  </a:cxn>
                </a:cxnLst>
                <a:rect l="txL" t="txT" r="txR" b="txB"/>
                <a:pathLst>
                  <a:path w="1134" h="1923">
                    <a:moveTo>
                      <a:pt x="928" y="1923"/>
                    </a:moveTo>
                    <a:lnTo>
                      <a:pt x="1134" y="0"/>
                    </a:lnTo>
                    <a:lnTo>
                      <a:pt x="0" y="0"/>
                    </a:lnTo>
                    <a:lnTo>
                      <a:pt x="223" y="1923"/>
                    </a:lnTo>
                    <a:lnTo>
                      <a:pt x="928" y="1923"/>
                    </a:lnTo>
                    <a:close/>
                  </a:path>
                </a:pathLst>
              </a:custGeom>
              <a:solidFill>
                <a:srgbClr val="333399">
                  <a:alpha val="100000"/>
                </a:srgbClr>
              </a:solidFill>
              <a:ln w="9525">
                <a:noFill/>
              </a:ln>
            </p:spPr>
            <p:txBody>
              <a:bodyPr/>
              <a:lstStyle/>
              <a:p>
                <a:endParaRPr lang="zh-CN" altLang="en-US">
                  <a:cs typeface="微软雅黑" panose="020B0503020204020204" charset="-122"/>
                </a:endParaRPr>
              </a:p>
            </p:txBody>
          </p:sp>
          <p:sp>
            <p:nvSpPr>
              <p:cNvPr id="39947" name="Freeform 48"/>
              <p:cNvSpPr/>
              <p:nvPr>
                <p:custDataLst>
                  <p:tags r:id="rId30"/>
                </p:custDataLst>
              </p:nvPr>
            </p:nvSpPr>
            <p:spPr>
              <a:xfrm>
                <a:off x="104" y="873"/>
                <a:ext cx="339" cy="84"/>
              </a:xfrm>
              <a:custGeom>
                <a:avLst/>
                <a:gdLst>
                  <a:gd name="txL" fmla="*/ 0 w 1386"/>
                  <a:gd name="txT" fmla="*/ 0 h 453"/>
                  <a:gd name="txR" fmla="*/ 1386 w 1386"/>
                  <a:gd name="txB" fmla="*/ 453 h 453"/>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39948" name="Freeform 49"/>
              <p:cNvSpPr/>
              <p:nvPr>
                <p:custDataLst>
                  <p:tags r:id="rId31"/>
                </p:custDataLst>
              </p:nvPr>
            </p:nvSpPr>
            <p:spPr>
              <a:xfrm>
                <a:off x="104" y="873"/>
                <a:ext cx="339" cy="84"/>
              </a:xfrm>
              <a:custGeom>
                <a:avLst/>
                <a:gdLst>
                  <a:gd name="txL" fmla="*/ 0 w 1386"/>
                  <a:gd name="txT" fmla="*/ 0 h 453"/>
                  <a:gd name="txR" fmla="*/ 1386 w 1386"/>
                  <a:gd name="txB" fmla="*/ 453 h 453"/>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49" name="Freeform 50"/>
              <p:cNvSpPr/>
              <p:nvPr>
                <p:custDataLst>
                  <p:tags r:id="rId32"/>
                </p:custDataLst>
              </p:nvPr>
            </p:nvSpPr>
            <p:spPr>
              <a:xfrm>
                <a:off x="0" y="505"/>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39950" name="Freeform 51"/>
              <p:cNvSpPr/>
              <p:nvPr>
                <p:custDataLst>
                  <p:tags r:id="rId33"/>
                </p:custDataLst>
              </p:nvPr>
            </p:nvSpPr>
            <p:spPr>
              <a:xfrm>
                <a:off x="0" y="505"/>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grpSp>
            <p:nvGrpSpPr>
              <p:cNvPr id="39951" name="组合 39950"/>
              <p:cNvGrpSpPr/>
              <p:nvPr/>
            </p:nvGrpSpPr>
            <p:grpSpPr>
              <a:xfrm flipV="1">
                <a:off x="403" y="14"/>
                <a:ext cx="141" cy="361"/>
                <a:chOff x="0" y="0"/>
                <a:chExt cx="141" cy="361"/>
              </a:xfrm>
            </p:grpSpPr>
            <p:sp>
              <p:nvSpPr>
                <p:cNvPr id="39952" name="Freeform 53"/>
                <p:cNvSpPr/>
                <p:nvPr>
                  <p:custDataLst>
                    <p:tags r:id="rId34"/>
                  </p:custDataLst>
                </p:nvPr>
              </p:nvSpPr>
              <p:spPr>
                <a:xfrm>
                  <a:off x="7" y="0"/>
                  <a:ext cx="104" cy="235"/>
                </a:xfrm>
                <a:custGeom>
                  <a:avLst/>
                  <a:gdLst>
                    <a:gd name="txL" fmla="*/ 0 w 428"/>
                    <a:gd name="txT" fmla="*/ 0 h 1261"/>
                    <a:gd name="txR" fmla="*/ 428 w 428"/>
                    <a:gd name="txB" fmla="*/ 1261 h 1261"/>
                  </a:gdLst>
                  <a:ahLst/>
                  <a:cxnLst>
                    <a:cxn ang="0">
                      <a:pos x="0" y="0"/>
                    </a:cxn>
                    <a:cxn ang="0">
                      <a:pos x="0" y="0"/>
                    </a:cxn>
                    <a:cxn ang="0">
                      <a:pos x="0" y="0"/>
                    </a:cxn>
                    <a:cxn ang="0">
                      <a:pos x="0" y="0"/>
                    </a:cxn>
                    <a:cxn ang="0">
                      <a:pos x="0" y="0"/>
                    </a:cxn>
                    <a:cxn ang="0">
                      <a:pos x="0" y="0"/>
                    </a:cxn>
                    <a:cxn ang="0">
                      <a:pos x="0" y="0"/>
                    </a:cxn>
                  </a:cxnLst>
                  <a:rect l="txL" t="txT" r="txR" b="txB"/>
                  <a:pathLst>
                    <a:path w="428" h="1261">
                      <a:moveTo>
                        <a:pt x="0" y="586"/>
                      </a:moveTo>
                      <a:lnTo>
                        <a:pt x="105" y="752"/>
                      </a:lnTo>
                      <a:lnTo>
                        <a:pt x="176" y="1261"/>
                      </a:lnTo>
                      <a:lnTo>
                        <a:pt x="428" y="1261"/>
                      </a:lnTo>
                      <a:lnTo>
                        <a:pt x="416" y="526"/>
                      </a:lnTo>
                      <a:lnTo>
                        <a:pt x="0" y="0"/>
                      </a:lnTo>
                      <a:lnTo>
                        <a:pt x="0"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39953" name="Freeform 54"/>
                <p:cNvSpPr/>
                <p:nvPr>
                  <p:custDataLst>
                    <p:tags r:id="rId35"/>
                  </p:custDataLst>
                </p:nvPr>
              </p:nvSpPr>
              <p:spPr>
                <a:xfrm>
                  <a:off x="7" y="0"/>
                  <a:ext cx="104" cy="235"/>
                </a:xfrm>
                <a:custGeom>
                  <a:avLst/>
                  <a:gdLst>
                    <a:gd name="txL" fmla="*/ 0 w 428"/>
                    <a:gd name="txT" fmla="*/ 0 h 1261"/>
                    <a:gd name="txR" fmla="*/ 428 w 428"/>
                    <a:gd name="txB" fmla="*/ 1261 h 1261"/>
                  </a:gdLst>
                  <a:ahLst/>
                  <a:cxnLst>
                    <a:cxn ang="0">
                      <a:pos x="0" y="0"/>
                    </a:cxn>
                    <a:cxn ang="0">
                      <a:pos x="0" y="0"/>
                    </a:cxn>
                    <a:cxn ang="0">
                      <a:pos x="0" y="0"/>
                    </a:cxn>
                    <a:cxn ang="0">
                      <a:pos x="0" y="0"/>
                    </a:cxn>
                    <a:cxn ang="0">
                      <a:pos x="0" y="0"/>
                    </a:cxn>
                    <a:cxn ang="0">
                      <a:pos x="0" y="0"/>
                    </a:cxn>
                  </a:cxnLst>
                  <a:rect l="txL" t="txT" r="txR" b="txB"/>
                  <a:pathLst>
                    <a:path w="428" h="1261">
                      <a:moveTo>
                        <a:pt x="0" y="586"/>
                      </a:moveTo>
                      <a:lnTo>
                        <a:pt x="105" y="752"/>
                      </a:lnTo>
                      <a:lnTo>
                        <a:pt x="176" y="1261"/>
                      </a:lnTo>
                      <a:lnTo>
                        <a:pt x="428" y="1261"/>
                      </a:lnTo>
                      <a:lnTo>
                        <a:pt x="416" y="526"/>
                      </a:lnTo>
                      <a:lnTo>
                        <a:pt x="0"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54" name="Freeform 55"/>
                <p:cNvSpPr/>
                <p:nvPr>
                  <p:custDataLst>
                    <p:tags r:id="rId36"/>
                  </p:custDataLst>
                </p:nvPr>
              </p:nvSpPr>
              <p:spPr>
                <a:xfrm>
                  <a:off x="0" y="241"/>
                  <a:ext cx="70" cy="120"/>
                </a:xfrm>
                <a:custGeom>
                  <a:avLst/>
                  <a:gdLst>
                    <a:gd name="txL" fmla="*/ 0 w 290"/>
                    <a:gd name="txT" fmla="*/ 0 h 645"/>
                    <a:gd name="txR" fmla="*/ 290 w 290"/>
                    <a:gd name="txB" fmla="*/ 645 h 64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290" h="645">
                      <a:moveTo>
                        <a:pt x="17" y="68"/>
                      </a:moveTo>
                      <a:lnTo>
                        <a:pt x="194" y="0"/>
                      </a:lnTo>
                      <a:lnTo>
                        <a:pt x="290" y="478"/>
                      </a:lnTo>
                      <a:lnTo>
                        <a:pt x="244" y="504"/>
                      </a:lnTo>
                      <a:lnTo>
                        <a:pt x="118" y="226"/>
                      </a:lnTo>
                      <a:lnTo>
                        <a:pt x="223" y="478"/>
                      </a:lnTo>
                      <a:lnTo>
                        <a:pt x="135" y="645"/>
                      </a:lnTo>
                      <a:lnTo>
                        <a:pt x="51" y="239"/>
                      </a:lnTo>
                      <a:lnTo>
                        <a:pt x="42" y="248"/>
                      </a:lnTo>
                      <a:lnTo>
                        <a:pt x="30" y="265"/>
                      </a:lnTo>
                      <a:lnTo>
                        <a:pt x="13" y="278"/>
                      </a:lnTo>
                      <a:lnTo>
                        <a:pt x="0" y="269"/>
                      </a:lnTo>
                      <a:lnTo>
                        <a:pt x="0" y="226"/>
                      </a:lnTo>
                      <a:lnTo>
                        <a:pt x="5" y="158"/>
                      </a:lnTo>
                      <a:lnTo>
                        <a:pt x="13" y="94"/>
                      </a:lnTo>
                      <a:lnTo>
                        <a:pt x="17" y="68"/>
                      </a:lnTo>
                      <a:close/>
                    </a:path>
                  </a:pathLst>
                </a:custGeom>
                <a:solidFill>
                  <a:srgbClr val="FFFFFF">
                    <a:alpha val="100000"/>
                  </a:srgbClr>
                </a:solidFill>
                <a:ln w="9525">
                  <a:noFill/>
                </a:ln>
              </p:spPr>
              <p:txBody>
                <a:bodyPr/>
                <a:lstStyle/>
                <a:p>
                  <a:endParaRPr lang="zh-CN" altLang="en-US">
                    <a:cs typeface="微软雅黑" panose="020B0503020204020204" charset="-122"/>
                  </a:endParaRPr>
                </a:p>
              </p:txBody>
            </p:sp>
            <p:sp>
              <p:nvSpPr>
                <p:cNvPr id="39955" name="Freeform 56"/>
                <p:cNvSpPr/>
                <p:nvPr>
                  <p:custDataLst>
                    <p:tags r:id="rId37"/>
                  </p:custDataLst>
                </p:nvPr>
              </p:nvSpPr>
              <p:spPr>
                <a:xfrm>
                  <a:off x="28" y="230"/>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39956" name="Freeform 57"/>
                <p:cNvSpPr/>
                <p:nvPr>
                  <p:custDataLst>
                    <p:tags r:id="rId38"/>
                  </p:custDataLst>
                </p:nvPr>
              </p:nvSpPr>
              <p:spPr>
                <a:xfrm>
                  <a:off x="28" y="230"/>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grpSp>
          <p:sp>
            <p:nvSpPr>
              <p:cNvPr id="39957" name="Freeform 58"/>
              <p:cNvSpPr/>
              <p:nvPr>
                <p:custDataLst>
                  <p:tags r:id="rId39"/>
                </p:custDataLst>
              </p:nvPr>
            </p:nvSpPr>
            <p:spPr>
              <a:xfrm>
                <a:off x="149" y="0"/>
                <a:ext cx="235" cy="117"/>
              </a:xfrm>
              <a:custGeom>
                <a:avLst/>
                <a:gdLst>
                  <a:gd name="txL" fmla="*/ 0 w 966"/>
                  <a:gd name="txT" fmla="*/ 0 h 628"/>
                  <a:gd name="txR" fmla="*/ 966 w 966"/>
                  <a:gd name="txB" fmla="*/ 628 h 628"/>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66" h="628">
                    <a:moveTo>
                      <a:pt x="966" y="547"/>
                    </a:move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39958" name="Freeform 59"/>
              <p:cNvSpPr/>
              <p:nvPr>
                <p:custDataLst>
                  <p:tags r:id="rId40"/>
                </p:custDataLst>
              </p:nvPr>
            </p:nvSpPr>
            <p:spPr>
              <a:xfrm>
                <a:off x="149" y="0"/>
                <a:ext cx="235" cy="117"/>
              </a:xfrm>
              <a:custGeom>
                <a:avLst/>
                <a:gdLst>
                  <a:gd name="txL" fmla="*/ 0 w 966"/>
                  <a:gd name="txT" fmla="*/ 0 h 628"/>
                  <a:gd name="txR" fmla="*/ 966 w 966"/>
                  <a:gd name="txB" fmla="*/ 628 h 628"/>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66" h="628">
                    <a:moveTo>
                      <a:pt x="966" y="547"/>
                    </a:moveTo>
                    <a:lnTo>
                      <a:pt x="966" y="547"/>
                    </a:ln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59" name="Rectangle 60"/>
              <p:cNvSpPr/>
              <p:nvPr>
                <p:custDataLst>
                  <p:tags r:id="rId41"/>
                </p:custDataLst>
              </p:nvPr>
            </p:nvSpPr>
            <p:spPr>
              <a:xfrm>
                <a:off x="137" y="101"/>
                <a:ext cx="263" cy="19"/>
              </a:xfrm>
              <a:prstGeom prst="rect">
                <a:avLst/>
              </a:prstGeom>
              <a:solidFill>
                <a:srgbClr val="FF33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60" name="Rectangle 61"/>
              <p:cNvSpPr/>
              <p:nvPr>
                <p:custDataLst>
                  <p:tags r:id="rId42"/>
                </p:custDataLst>
              </p:nvPr>
            </p:nvSpPr>
            <p:spPr>
              <a:xfrm>
                <a:off x="137" y="101"/>
                <a:ext cx="263" cy="19"/>
              </a:xfrm>
              <a:prstGeom prst="rect">
                <a:avLst/>
              </a:prstGeom>
              <a:solidFill>
                <a:srgbClr val="FF3300"/>
              </a:solid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61" name="Freeform 62"/>
              <p:cNvSpPr/>
              <p:nvPr>
                <p:custDataLst>
                  <p:tags r:id="rId43"/>
                </p:custDataLst>
              </p:nvPr>
            </p:nvSpPr>
            <p:spPr>
              <a:xfrm>
                <a:off x="160" y="7"/>
                <a:ext cx="94" cy="89"/>
              </a:xfrm>
              <a:custGeom>
                <a:avLst/>
                <a:gdLst>
                  <a:gd name="txL" fmla="*/ 0 w 387"/>
                  <a:gd name="txT" fmla="*/ 0 h 475"/>
                  <a:gd name="txR" fmla="*/ 387 w 387"/>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87" h="475">
                    <a:moveTo>
                      <a:pt x="206" y="475"/>
                    </a:move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39962" name="Freeform 63"/>
              <p:cNvSpPr/>
              <p:nvPr>
                <p:custDataLst>
                  <p:tags r:id="rId44"/>
                </p:custDataLst>
              </p:nvPr>
            </p:nvSpPr>
            <p:spPr>
              <a:xfrm>
                <a:off x="160" y="7"/>
                <a:ext cx="94" cy="89"/>
              </a:xfrm>
              <a:custGeom>
                <a:avLst/>
                <a:gdLst>
                  <a:gd name="txL" fmla="*/ 0 w 387"/>
                  <a:gd name="txT" fmla="*/ 0 h 475"/>
                  <a:gd name="txR" fmla="*/ 387 w 387"/>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87" h="475">
                    <a:moveTo>
                      <a:pt x="206" y="475"/>
                    </a:moveTo>
                    <a:lnTo>
                      <a:pt x="206" y="475"/>
                    </a:ln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63" name="Freeform 64"/>
              <p:cNvSpPr/>
              <p:nvPr>
                <p:custDataLst>
                  <p:tags r:id="rId45"/>
                </p:custDataLst>
              </p:nvPr>
            </p:nvSpPr>
            <p:spPr>
              <a:xfrm>
                <a:off x="274" y="7"/>
                <a:ext cx="98" cy="89"/>
              </a:xfrm>
              <a:custGeom>
                <a:avLst/>
                <a:gdLst>
                  <a:gd name="txL" fmla="*/ 0 w 399"/>
                  <a:gd name="txT" fmla="*/ 0 h 475"/>
                  <a:gd name="txR" fmla="*/ 399 w 399"/>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99" h="475">
                    <a:moveTo>
                      <a:pt x="399" y="475"/>
                    </a:move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lnTo>
                      <a:pt x="399"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39964" name="Freeform 65"/>
              <p:cNvSpPr/>
              <p:nvPr>
                <p:custDataLst>
                  <p:tags r:id="rId46"/>
                </p:custDataLst>
              </p:nvPr>
            </p:nvSpPr>
            <p:spPr>
              <a:xfrm>
                <a:off x="274" y="7"/>
                <a:ext cx="98" cy="89"/>
              </a:xfrm>
              <a:custGeom>
                <a:avLst/>
                <a:gdLst>
                  <a:gd name="txL" fmla="*/ 0 w 399"/>
                  <a:gd name="txT" fmla="*/ 0 h 475"/>
                  <a:gd name="txR" fmla="*/ 399 w 399"/>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99" h="475">
                    <a:moveTo>
                      <a:pt x="399" y="475"/>
                    </a:moveTo>
                    <a:lnTo>
                      <a:pt x="399" y="475"/>
                    </a:ln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65" name="Freeform 66"/>
              <p:cNvSpPr/>
              <p:nvPr>
                <p:custDataLst>
                  <p:tags r:id="rId47"/>
                </p:custDataLst>
              </p:nvPr>
            </p:nvSpPr>
            <p:spPr>
              <a:xfrm>
                <a:off x="222" y="9"/>
                <a:ext cx="87" cy="87"/>
              </a:xfrm>
              <a:custGeom>
                <a:avLst/>
                <a:gdLst>
                  <a:gd name="txL" fmla="*/ 0 w 357"/>
                  <a:gd name="txT" fmla="*/ 0 h 466"/>
                  <a:gd name="txR" fmla="*/ 357 w 357"/>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57" h="466">
                    <a:moveTo>
                      <a:pt x="357" y="436"/>
                    </a:move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lnTo>
                      <a:pt x="357" y="436"/>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39966" name="Freeform 67"/>
              <p:cNvSpPr/>
              <p:nvPr>
                <p:custDataLst>
                  <p:tags r:id="rId48"/>
                </p:custDataLst>
              </p:nvPr>
            </p:nvSpPr>
            <p:spPr>
              <a:xfrm>
                <a:off x="222" y="9"/>
                <a:ext cx="87" cy="87"/>
              </a:xfrm>
              <a:custGeom>
                <a:avLst/>
                <a:gdLst>
                  <a:gd name="txL" fmla="*/ 0 w 357"/>
                  <a:gd name="txT" fmla="*/ 0 h 466"/>
                  <a:gd name="txR" fmla="*/ 357 w 357"/>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57" h="466">
                    <a:moveTo>
                      <a:pt x="357" y="436"/>
                    </a:moveTo>
                    <a:lnTo>
                      <a:pt x="357" y="436"/>
                    </a:ln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67" name="Freeform 68"/>
              <p:cNvSpPr/>
              <p:nvPr>
                <p:custDataLst>
                  <p:tags r:id="rId49"/>
                </p:custDataLst>
              </p:nvPr>
            </p:nvSpPr>
            <p:spPr>
              <a:xfrm>
                <a:off x="191" y="101"/>
                <a:ext cx="0" cy="20"/>
              </a:xfrm>
              <a:custGeom>
                <a:avLst/>
                <a:gdLst>
                  <a:gd name="txL" fmla="*/ 0 w 0"/>
                  <a:gd name="txT" fmla="*/ 0 h 106"/>
                  <a:gd name="txR" fmla="*/ 0 w 0"/>
                  <a:gd name="txB" fmla="*/ 106 h 106"/>
                </a:gdLst>
                <a:ahLst/>
                <a:cxnLst>
                  <a:cxn ang="0">
                    <a:pos x="0" y="0"/>
                  </a:cxn>
                  <a:cxn ang="0">
                    <a:pos x="0" y="0"/>
                  </a:cxn>
                  <a:cxn ang="0">
                    <a:pos x="0" y="0"/>
                  </a:cxn>
                </a:cxnLst>
                <a:rect l="txL" t="txT" r="txR" b="txB"/>
                <a:pathLst>
                  <a:path h="106">
                    <a:moveTo>
                      <a:pt x="0" y="0"/>
                    </a:moveTo>
                    <a:lnTo>
                      <a:pt x="0" y="106"/>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39968" name="Line 69"/>
              <p:cNvSpPr/>
              <p:nvPr>
                <p:custDataLst>
                  <p:tags r:id="rId50"/>
                </p:custDataLst>
              </p:nvPr>
            </p:nvSpPr>
            <p:spPr>
              <a:xfrm>
                <a:off x="191" y="101"/>
                <a:ext cx="0" cy="20"/>
              </a:xfrm>
              <a:prstGeom prst="line">
                <a:avLst/>
              </a:prstGeom>
              <a:ln w="0" cap="flat" cmpd="sng">
                <a:solidFill>
                  <a:srgbClr val="000000"/>
                </a:solidFill>
                <a:prstDash val="solid"/>
                <a:headEnd type="none" w="med" len="med"/>
                <a:tailEnd type="none" w="med" len="med"/>
              </a:ln>
            </p:spPr>
          </p:sp>
          <p:sp>
            <p:nvSpPr>
              <p:cNvPr id="39969" name="Freeform 70"/>
              <p:cNvSpPr/>
              <p:nvPr>
                <p:custDataLst>
                  <p:tags r:id="rId51"/>
                </p:custDataLst>
              </p:nvPr>
            </p:nvSpPr>
            <p:spPr>
              <a:xfrm>
                <a:off x="344" y="102"/>
                <a:ext cx="0" cy="19"/>
              </a:xfrm>
              <a:custGeom>
                <a:avLst/>
                <a:gdLst>
                  <a:gd name="txL" fmla="*/ 0 w 0"/>
                  <a:gd name="txT" fmla="*/ 0 h 102"/>
                  <a:gd name="txR" fmla="*/ 0 w 0"/>
                  <a:gd name="txB" fmla="*/ 102 h 102"/>
                </a:gdLst>
                <a:ahLst/>
                <a:cxnLst>
                  <a:cxn ang="0">
                    <a:pos x="0" y="0"/>
                  </a:cxn>
                  <a:cxn ang="0">
                    <a:pos x="0" y="0"/>
                  </a:cxn>
                  <a:cxn ang="0">
                    <a:pos x="0" y="0"/>
                  </a:cxn>
                </a:cxnLst>
                <a:rect l="txL" t="txT" r="txR" b="txB"/>
                <a:pathLst>
                  <a:path h="102">
                    <a:moveTo>
                      <a:pt x="0" y="0"/>
                    </a:moveTo>
                    <a:lnTo>
                      <a:pt x="0" y="102"/>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39970" name="Line 71"/>
              <p:cNvSpPr/>
              <p:nvPr>
                <p:custDataLst>
                  <p:tags r:id="rId52"/>
                </p:custDataLst>
              </p:nvPr>
            </p:nvSpPr>
            <p:spPr>
              <a:xfrm>
                <a:off x="344" y="102"/>
                <a:ext cx="0" cy="19"/>
              </a:xfrm>
              <a:prstGeom prst="line">
                <a:avLst/>
              </a:prstGeom>
              <a:ln w="0" cap="flat" cmpd="sng">
                <a:solidFill>
                  <a:srgbClr val="000000"/>
                </a:solidFill>
                <a:prstDash val="solid"/>
                <a:headEnd type="none" w="med" len="med"/>
                <a:tailEnd type="none" w="med" len="med"/>
              </a:ln>
            </p:spPr>
          </p:sp>
        </p:grpSp>
        <p:sp>
          <p:nvSpPr>
            <p:cNvPr id="39971" name="Rectangle 72"/>
            <p:cNvSpPr/>
            <p:nvPr>
              <p:custDataLst>
                <p:tags r:id="rId53"/>
              </p:custDataLst>
            </p:nvPr>
          </p:nvSpPr>
          <p:spPr>
            <a:xfrm>
              <a:off x="2015" y="4900"/>
              <a:ext cx="3985" cy="328"/>
            </a:xfrm>
            <a:prstGeom prst="rect">
              <a:avLst/>
            </a:prstGeom>
            <a:solidFill>
              <a:schemeClr val="accent2"/>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72" name="Text Box 74"/>
            <p:cNvSpPr txBox="1"/>
            <p:nvPr>
              <p:custDataLst>
                <p:tags r:id="rId54"/>
              </p:custDataLst>
            </p:nvPr>
          </p:nvSpPr>
          <p:spPr>
            <a:xfrm>
              <a:off x="890" y="5333"/>
              <a:ext cx="4958" cy="1426"/>
            </a:xfrm>
            <a:prstGeom prst="rect">
              <a:avLst/>
            </a:prstGeom>
            <a:noFill/>
            <a:ln w="9525">
              <a:noFill/>
            </a:ln>
          </p:spPr>
          <p:txBody>
            <a:bodyPr wrap="square" lIns="110372" tIns="55187" rIns="110372" bIns="55187">
              <a:spAutoFit/>
            </a:bodyPr>
            <a:lstStyle/>
            <a:p>
              <a:pPr lvl="0" algn="ctr" defTabSz="1103630" eaLnBrk="1" hangingPunct="1"/>
              <a:r>
                <a:rPr lang="en-AU" altLang="en-US" sz="2000" b="1" dirty="0">
                  <a:solidFill>
                    <a:schemeClr val="tx1"/>
                  </a:solidFill>
                  <a:latin typeface="微软雅黑" panose="020B0503020204020204" charset="-122"/>
                  <a:ea typeface="微软雅黑" panose="020B0503020204020204" charset="-122"/>
                  <a:cs typeface="微软雅黑" panose="020B0503020204020204" charset="-122"/>
                </a:rPr>
                <a:t>Injury</a:t>
              </a:r>
              <a:endParaRPr lang="en-AU" altLang="en-US" sz="2000" b="1" dirty="0">
                <a:solidFill>
                  <a:schemeClr val="tx1"/>
                </a:solidFill>
                <a:latin typeface="微软雅黑" panose="020B0503020204020204" charset="-122"/>
                <a:ea typeface="微软雅黑" panose="020B0503020204020204" charset="-122"/>
                <a:cs typeface="微软雅黑" panose="020B0503020204020204" charset="-122"/>
              </a:endParaRPr>
            </a:p>
            <a:p>
              <a:pPr lvl="0" algn="ctr" defTabSz="1103630" eaLnBrk="1" hangingPunct="1"/>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事故伤害</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39973" name="组合 39972"/>
            <p:cNvGrpSpPr/>
            <p:nvPr/>
          </p:nvGrpSpPr>
          <p:grpSpPr>
            <a:xfrm>
              <a:off x="1643" y="3128"/>
              <a:ext cx="2105" cy="1750"/>
              <a:chOff x="0" y="0"/>
              <a:chExt cx="680" cy="600"/>
            </a:xfrm>
          </p:grpSpPr>
          <p:sp>
            <p:nvSpPr>
              <p:cNvPr id="39974" name="AutoShape 76"/>
              <p:cNvSpPr/>
              <p:nvPr>
                <p:custDataLst>
                  <p:tags r:id="rId55"/>
                </p:custDataLst>
              </p:nvPr>
            </p:nvSpPr>
            <p:spPr>
              <a:xfrm>
                <a:off x="104" y="424"/>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75" name="AutoShape 77"/>
              <p:cNvSpPr/>
              <p:nvPr>
                <p:custDataLst>
                  <p:tags r:id="rId56"/>
                </p:custDataLst>
              </p:nvPr>
            </p:nvSpPr>
            <p:spPr>
              <a:xfrm>
                <a:off x="352" y="424"/>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76" name="AutoShape 78"/>
              <p:cNvSpPr/>
              <p:nvPr>
                <p:custDataLst>
                  <p:tags r:id="rId57"/>
                </p:custDataLst>
              </p:nvPr>
            </p:nvSpPr>
            <p:spPr>
              <a:xfrm>
                <a:off x="96" y="29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77" name="AutoShape 79"/>
              <p:cNvSpPr/>
              <p:nvPr>
                <p:custDataLst>
                  <p:tags r:id="rId58"/>
                </p:custDataLst>
              </p:nvPr>
            </p:nvSpPr>
            <p:spPr>
              <a:xfrm>
                <a:off x="336" y="288"/>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78" name="AutoShape 80"/>
              <p:cNvSpPr/>
              <p:nvPr>
                <p:custDataLst>
                  <p:tags r:id="rId59"/>
                </p:custDataLst>
              </p:nvPr>
            </p:nvSpPr>
            <p:spPr>
              <a:xfrm>
                <a:off x="0" y="17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79" name="AutoShape 81"/>
              <p:cNvSpPr/>
              <p:nvPr>
                <p:custDataLst>
                  <p:tags r:id="rId60"/>
                </p:custDataLst>
              </p:nvPr>
            </p:nvSpPr>
            <p:spPr>
              <a:xfrm>
                <a:off x="376" y="13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80" name="AutoShape 82"/>
              <p:cNvSpPr/>
              <p:nvPr>
                <p:custDataLst>
                  <p:tags r:id="rId61"/>
                </p:custDataLst>
              </p:nvPr>
            </p:nvSpPr>
            <p:spPr>
              <a:xfrm>
                <a:off x="160" y="0"/>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grpSp>
        <p:sp>
          <p:nvSpPr>
            <p:cNvPr id="39981" name="Oval 84"/>
            <p:cNvSpPr/>
            <p:nvPr>
              <p:custDataLst>
                <p:tags r:id="rId62"/>
              </p:custDataLst>
            </p:nvPr>
          </p:nvSpPr>
          <p:spPr>
            <a:xfrm>
              <a:off x="803" y="2218"/>
              <a:ext cx="840" cy="1003"/>
            </a:xfrm>
            <a:prstGeom prst="ellipse">
              <a:avLst/>
            </a:prstGeom>
            <a:solidFill>
              <a:schemeClr val="bg2"/>
            </a:solidFill>
            <a:ln w="9525" cap="flat" cmpd="sng">
              <a:solidFill>
                <a:srgbClr val="0000FF"/>
              </a:solidFill>
              <a:prstDash val="solid"/>
              <a:headEnd type="none" w="med" len="med"/>
              <a:tailEnd type="none" w="med" len="med"/>
            </a:ln>
          </p:spPr>
          <p:txBody>
            <a:bodyPr wrap="none" lIns="110372" tIns="55187" rIns="110372" bIns="55187" anchor="ctr"/>
            <a:lstStyle/>
            <a:p>
              <a:pPr lvl="0" algn="ctr" defTabSz="1103630" eaLnBrk="1" hangingPunct="1"/>
              <a:r>
                <a:rPr lang="zh-CN" altLang="en-US" sz="3900" b="1" dirty="0">
                  <a:solidFill>
                    <a:srgbClr val="3366FF"/>
                  </a:solidFill>
                  <a:latin typeface="微软雅黑" panose="020B0503020204020204" charset="-122"/>
                  <a:ea typeface="微软雅黑" panose="020B0503020204020204" charset="-122"/>
                  <a:cs typeface="微软雅黑" panose="020B0503020204020204" charset="-122"/>
                </a:rPr>
                <a:t>1</a:t>
              </a:r>
              <a:endParaRPr lang="zh-CN" altLang="en-US" sz="3900" b="1" dirty="0">
                <a:solidFill>
                  <a:srgbClr val="3366FF"/>
                </a:solidFill>
                <a:latin typeface="微软雅黑" panose="020B0503020204020204" charset="-122"/>
                <a:ea typeface="微软雅黑" panose="020B0503020204020204" charset="-122"/>
                <a:cs typeface="微软雅黑" panose="020B0503020204020204" charset="-122"/>
              </a:endParaRPr>
            </a:p>
          </p:txBody>
        </p:sp>
        <p:grpSp>
          <p:nvGrpSpPr>
            <p:cNvPr id="39982" name="组合 39981"/>
            <p:cNvGrpSpPr/>
            <p:nvPr/>
          </p:nvGrpSpPr>
          <p:grpSpPr>
            <a:xfrm>
              <a:off x="8053" y="8795"/>
              <a:ext cx="1682" cy="2800"/>
              <a:chOff x="0" y="0"/>
              <a:chExt cx="2230" cy="5152"/>
            </a:xfrm>
          </p:grpSpPr>
          <p:sp>
            <p:nvSpPr>
              <p:cNvPr id="39983" name="Rectangle 86"/>
              <p:cNvSpPr/>
              <p:nvPr>
                <p:custDataLst>
                  <p:tags r:id="rId63"/>
                </p:custDataLst>
              </p:nvPr>
            </p:nvSpPr>
            <p:spPr>
              <a:xfrm>
                <a:off x="372" y="4768"/>
                <a:ext cx="1368" cy="384"/>
              </a:xfrm>
              <a:prstGeom prst="rect">
                <a:avLst/>
              </a:prstGeom>
              <a:noFill/>
              <a:ln w="9525">
                <a:noFill/>
              </a:ln>
            </p:spPr>
            <p:txBody>
              <a:bodyPr lIns="110372" tIns="55187" rIns="110372" bIns="55187"/>
              <a:lstStyle/>
              <a:p>
                <a:pPr lvl="0" algn="ctr" defTabSz="1103630" eaLnBrk="1" hangingPunct="1"/>
                <a:endParaRPr lang="zh-CN" altLang="en-US" sz="1700" dirty="0">
                  <a:latin typeface="微软雅黑" panose="020B0503020204020204" charset="-122"/>
                  <a:ea typeface="微软雅黑" panose="020B0503020204020204" charset="-122"/>
                  <a:cs typeface="微软雅黑" panose="020B0503020204020204" charset="-122"/>
                </a:endParaRPr>
              </a:p>
            </p:txBody>
          </p:sp>
          <p:sp>
            <p:nvSpPr>
              <p:cNvPr id="39984" name="Freeform 87"/>
              <p:cNvSpPr/>
              <p:nvPr>
                <p:custDataLst>
                  <p:tags r:id="rId64"/>
                </p:custDataLst>
              </p:nvPr>
            </p:nvSpPr>
            <p:spPr>
              <a:xfrm>
                <a:off x="122" y="1474"/>
                <a:ext cx="424" cy="1261"/>
              </a:xfrm>
              <a:custGeom>
                <a:avLst/>
                <a:gdLst>
                  <a:gd name="txL" fmla="*/ 0 w 424"/>
                  <a:gd name="txT" fmla="*/ 0 h 1261"/>
                  <a:gd name="txR" fmla="*/ 424 w 424"/>
                  <a:gd name="txB" fmla="*/ 1261 h 1261"/>
                </a:gdLst>
                <a:ahLst/>
                <a:cxnLst>
                  <a:cxn ang="0">
                    <a:pos x="424" y="586"/>
                  </a:cxn>
                  <a:cxn ang="0">
                    <a:pos x="323" y="752"/>
                  </a:cxn>
                  <a:cxn ang="0">
                    <a:pos x="252" y="1261"/>
                  </a:cxn>
                  <a:cxn ang="0">
                    <a:pos x="0" y="1261"/>
                  </a:cxn>
                  <a:cxn ang="0">
                    <a:pos x="12" y="526"/>
                  </a:cxn>
                  <a:cxn ang="0">
                    <a:pos x="424" y="0"/>
                  </a:cxn>
                  <a:cxn ang="0">
                    <a:pos x="424" y="586"/>
                  </a:cxn>
                </a:cxnLst>
                <a:rect l="txL" t="txT" r="txR" b="txB"/>
                <a:pathLst>
                  <a:path w="424" h="1261">
                    <a:moveTo>
                      <a:pt x="424" y="586"/>
                    </a:moveTo>
                    <a:lnTo>
                      <a:pt x="323" y="752"/>
                    </a:lnTo>
                    <a:lnTo>
                      <a:pt x="252" y="1261"/>
                    </a:lnTo>
                    <a:lnTo>
                      <a:pt x="0" y="1261"/>
                    </a:lnTo>
                    <a:lnTo>
                      <a:pt x="12" y="526"/>
                    </a:lnTo>
                    <a:lnTo>
                      <a:pt x="424" y="0"/>
                    </a:lnTo>
                    <a:lnTo>
                      <a:pt x="424"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39985" name="Freeform 88"/>
              <p:cNvSpPr/>
              <p:nvPr>
                <p:custDataLst>
                  <p:tags r:id="rId65"/>
                </p:custDataLst>
              </p:nvPr>
            </p:nvSpPr>
            <p:spPr>
              <a:xfrm>
                <a:off x="122" y="1474"/>
                <a:ext cx="424" cy="1261"/>
              </a:xfrm>
              <a:custGeom>
                <a:avLst/>
                <a:gdLst>
                  <a:gd name="txL" fmla="*/ 0 w 424"/>
                  <a:gd name="txT" fmla="*/ 0 h 1261"/>
                  <a:gd name="txR" fmla="*/ 424 w 424"/>
                  <a:gd name="txB" fmla="*/ 1261 h 1261"/>
                </a:gdLst>
                <a:ahLst/>
                <a:cxnLst>
                  <a:cxn ang="0">
                    <a:pos x="424" y="586"/>
                  </a:cxn>
                  <a:cxn ang="0">
                    <a:pos x="323" y="752"/>
                  </a:cxn>
                  <a:cxn ang="0">
                    <a:pos x="252" y="1261"/>
                  </a:cxn>
                  <a:cxn ang="0">
                    <a:pos x="0" y="1261"/>
                  </a:cxn>
                  <a:cxn ang="0">
                    <a:pos x="12" y="526"/>
                  </a:cxn>
                  <a:cxn ang="0">
                    <a:pos x="424" y="0"/>
                  </a:cxn>
                </a:cxnLst>
                <a:rect l="txL" t="txT" r="txR" b="txB"/>
                <a:pathLst>
                  <a:path w="424" h="1261">
                    <a:moveTo>
                      <a:pt x="424" y="586"/>
                    </a:moveTo>
                    <a:lnTo>
                      <a:pt x="323" y="752"/>
                    </a:lnTo>
                    <a:lnTo>
                      <a:pt x="252" y="1261"/>
                    </a:lnTo>
                    <a:lnTo>
                      <a:pt x="0" y="1261"/>
                    </a:lnTo>
                    <a:lnTo>
                      <a:pt x="12" y="526"/>
                    </a:lnTo>
                    <a:lnTo>
                      <a:pt x="424"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86" name="Freeform 89"/>
              <p:cNvSpPr/>
              <p:nvPr>
                <p:custDataLst>
                  <p:tags r:id="rId66"/>
                </p:custDataLst>
              </p:nvPr>
            </p:nvSpPr>
            <p:spPr>
              <a:xfrm>
                <a:off x="1680" y="1474"/>
                <a:ext cx="428" cy="1261"/>
              </a:xfrm>
              <a:custGeom>
                <a:avLst/>
                <a:gdLst>
                  <a:gd name="txL" fmla="*/ 0 w 428"/>
                  <a:gd name="txT" fmla="*/ 0 h 1261"/>
                  <a:gd name="txR" fmla="*/ 428 w 428"/>
                  <a:gd name="txB" fmla="*/ 1261 h 1261"/>
                </a:gdLst>
                <a:ahLst/>
                <a:cxnLst>
                  <a:cxn ang="0">
                    <a:pos x="0" y="586"/>
                  </a:cxn>
                  <a:cxn ang="0">
                    <a:pos x="105" y="752"/>
                  </a:cxn>
                  <a:cxn ang="0">
                    <a:pos x="176" y="1261"/>
                  </a:cxn>
                  <a:cxn ang="0">
                    <a:pos x="428" y="1261"/>
                  </a:cxn>
                  <a:cxn ang="0">
                    <a:pos x="416" y="526"/>
                  </a:cxn>
                  <a:cxn ang="0">
                    <a:pos x="0" y="0"/>
                  </a:cxn>
                  <a:cxn ang="0">
                    <a:pos x="0" y="586"/>
                  </a:cxn>
                </a:cxnLst>
                <a:rect l="txL" t="txT" r="txR" b="txB"/>
                <a:pathLst>
                  <a:path w="428" h="1261">
                    <a:moveTo>
                      <a:pt x="0" y="586"/>
                    </a:moveTo>
                    <a:lnTo>
                      <a:pt x="105" y="752"/>
                    </a:lnTo>
                    <a:lnTo>
                      <a:pt x="176" y="1261"/>
                    </a:lnTo>
                    <a:lnTo>
                      <a:pt x="428" y="1261"/>
                    </a:lnTo>
                    <a:lnTo>
                      <a:pt x="416" y="526"/>
                    </a:lnTo>
                    <a:lnTo>
                      <a:pt x="0" y="0"/>
                    </a:lnTo>
                    <a:lnTo>
                      <a:pt x="0"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39987" name="Freeform 90"/>
              <p:cNvSpPr/>
              <p:nvPr>
                <p:custDataLst>
                  <p:tags r:id="rId67"/>
                </p:custDataLst>
              </p:nvPr>
            </p:nvSpPr>
            <p:spPr>
              <a:xfrm>
                <a:off x="1680" y="1474"/>
                <a:ext cx="428" cy="1261"/>
              </a:xfrm>
              <a:custGeom>
                <a:avLst/>
                <a:gdLst>
                  <a:gd name="txL" fmla="*/ 0 w 428"/>
                  <a:gd name="txT" fmla="*/ 0 h 1261"/>
                  <a:gd name="txR" fmla="*/ 428 w 428"/>
                  <a:gd name="txB" fmla="*/ 1261 h 1261"/>
                </a:gdLst>
                <a:ahLst/>
                <a:cxnLst>
                  <a:cxn ang="0">
                    <a:pos x="0" y="586"/>
                  </a:cxn>
                  <a:cxn ang="0">
                    <a:pos x="105" y="752"/>
                  </a:cxn>
                  <a:cxn ang="0">
                    <a:pos x="176" y="1261"/>
                  </a:cxn>
                  <a:cxn ang="0">
                    <a:pos x="428" y="1261"/>
                  </a:cxn>
                  <a:cxn ang="0">
                    <a:pos x="416" y="526"/>
                  </a:cxn>
                  <a:cxn ang="0">
                    <a:pos x="0" y="0"/>
                  </a:cxn>
                </a:cxnLst>
                <a:rect l="txL" t="txT" r="txR" b="txB"/>
                <a:pathLst>
                  <a:path w="428" h="1261">
                    <a:moveTo>
                      <a:pt x="0" y="586"/>
                    </a:moveTo>
                    <a:lnTo>
                      <a:pt x="105" y="752"/>
                    </a:lnTo>
                    <a:lnTo>
                      <a:pt x="176" y="1261"/>
                    </a:lnTo>
                    <a:lnTo>
                      <a:pt x="428" y="1261"/>
                    </a:lnTo>
                    <a:lnTo>
                      <a:pt x="416" y="526"/>
                    </a:lnTo>
                    <a:lnTo>
                      <a:pt x="0"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88" name="Freeform 91"/>
              <p:cNvSpPr/>
              <p:nvPr>
                <p:custDataLst>
                  <p:tags r:id="rId68"/>
                </p:custDataLst>
              </p:nvPr>
            </p:nvSpPr>
            <p:spPr>
              <a:xfrm>
                <a:off x="634" y="256"/>
                <a:ext cx="907" cy="1201"/>
              </a:xfrm>
              <a:custGeom>
                <a:avLst/>
                <a:gdLst>
                  <a:gd name="txL" fmla="*/ 0 w 907"/>
                  <a:gd name="txT" fmla="*/ 0 h 1201"/>
                  <a:gd name="txR" fmla="*/ 907 w 907"/>
                  <a:gd name="txB" fmla="*/ 1201 h 1201"/>
                </a:gdLst>
                <a:ahLst/>
                <a:cxnLst>
                  <a:cxn ang="0">
                    <a:pos x="907" y="740"/>
                  </a:cxn>
                  <a:cxn ang="0">
                    <a:pos x="899" y="834"/>
                  </a:cxn>
                  <a:cxn ang="0">
                    <a:pos x="869" y="919"/>
                  </a:cxn>
                  <a:cxn ang="0">
                    <a:pos x="827" y="1000"/>
                  </a:cxn>
                  <a:cxn ang="0">
                    <a:pos x="773" y="1064"/>
                  </a:cxn>
                  <a:cxn ang="0">
                    <a:pos x="706" y="1124"/>
                  </a:cxn>
                  <a:cxn ang="0">
                    <a:pos x="630" y="1167"/>
                  </a:cxn>
                  <a:cxn ang="0">
                    <a:pos x="546" y="1193"/>
                  </a:cxn>
                  <a:cxn ang="0">
                    <a:pos x="458" y="1201"/>
                  </a:cxn>
                  <a:cxn ang="0">
                    <a:pos x="366" y="1193"/>
                  </a:cxn>
                  <a:cxn ang="0">
                    <a:pos x="282" y="1167"/>
                  </a:cxn>
                  <a:cxn ang="0">
                    <a:pos x="202" y="1124"/>
                  </a:cxn>
                  <a:cxn ang="0">
                    <a:pos x="135" y="1064"/>
                  </a:cxn>
                  <a:cxn ang="0">
                    <a:pos x="80" y="1000"/>
                  </a:cxn>
                  <a:cxn ang="0">
                    <a:pos x="38" y="919"/>
                  </a:cxn>
                  <a:cxn ang="0">
                    <a:pos x="9" y="834"/>
                  </a:cxn>
                  <a:cxn ang="0">
                    <a:pos x="0" y="740"/>
                  </a:cxn>
                  <a:cxn ang="0">
                    <a:pos x="0" y="462"/>
                  </a:cxn>
                  <a:cxn ang="0">
                    <a:pos x="9" y="368"/>
                  </a:cxn>
                  <a:cxn ang="0">
                    <a:pos x="38" y="282"/>
                  </a:cxn>
                  <a:cxn ang="0">
                    <a:pos x="80" y="201"/>
                  </a:cxn>
                  <a:cxn ang="0">
                    <a:pos x="135" y="133"/>
                  </a:cxn>
                  <a:cxn ang="0">
                    <a:pos x="202" y="77"/>
                  </a:cxn>
                  <a:cxn ang="0">
                    <a:pos x="282" y="35"/>
                  </a:cxn>
                  <a:cxn ang="0">
                    <a:pos x="366" y="9"/>
                  </a:cxn>
                  <a:cxn ang="0">
                    <a:pos x="458" y="0"/>
                  </a:cxn>
                  <a:cxn ang="0">
                    <a:pos x="546" y="9"/>
                  </a:cxn>
                  <a:cxn ang="0">
                    <a:pos x="630" y="35"/>
                  </a:cxn>
                  <a:cxn ang="0">
                    <a:pos x="706" y="77"/>
                  </a:cxn>
                  <a:cxn ang="0">
                    <a:pos x="773" y="133"/>
                  </a:cxn>
                  <a:cxn ang="0">
                    <a:pos x="827" y="201"/>
                  </a:cxn>
                  <a:cxn ang="0">
                    <a:pos x="869" y="282"/>
                  </a:cxn>
                  <a:cxn ang="0">
                    <a:pos x="899" y="368"/>
                  </a:cxn>
                  <a:cxn ang="0">
                    <a:pos x="907" y="462"/>
                  </a:cxn>
                  <a:cxn ang="0">
                    <a:pos x="907" y="740"/>
                  </a:cxn>
                </a:cxnLst>
                <a:rect l="txL" t="txT" r="txR" b="txB"/>
                <a:pathLst>
                  <a:path w="907" h="1201">
                    <a:moveTo>
                      <a:pt x="907" y="740"/>
                    </a:move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39989" name="Freeform 92"/>
              <p:cNvSpPr/>
              <p:nvPr>
                <p:custDataLst>
                  <p:tags r:id="rId69"/>
                </p:custDataLst>
              </p:nvPr>
            </p:nvSpPr>
            <p:spPr>
              <a:xfrm>
                <a:off x="634" y="256"/>
                <a:ext cx="907" cy="1201"/>
              </a:xfrm>
              <a:custGeom>
                <a:avLst/>
                <a:gdLst>
                  <a:gd name="txL" fmla="*/ 0 w 907"/>
                  <a:gd name="txT" fmla="*/ 0 h 1201"/>
                  <a:gd name="txR" fmla="*/ 907 w 907"/>
                  <a:gd name="txB" fmla="*/ 1201 h 1201"/>
                </a:gdLst>
                <a:ahLst/>
                <a:cxnLst>
                  <a:cxn ang="0">
                    <a:pos x="907" y="740"/>
                  </a:cxn>
                  <a:cxn ang="0">
                    <a:pos x="907" y="740"/>
                  </a:cxn>
                  <a:cxn ang="0">
                    <a:pos x="899" y="834"/>
                  </a:cxn>
                  <a:cxn ang="0">
                    <a:pos x="869" y="919"/>
                  </a:cxn>
                  <a:cxn ang="0">
                    <a:pos x="827" y="1000"/>
                  </a:cxn>
                  <a:cxn ang="0">
                    <a:pos x="773" y="1064"/>
                  </a:cxn>
                  <a:cxn ang="0">
                    <a:pos x="706" y="1124"/>
                  </a:cxn>
                  <a:cxn ang="0">
                    <a:pos x="630" y="1167"/>
                  </a:cxn>
                  <a:cxn ang="0">
                    <a:pos x="546" y="1193"/>
                  </a:cxn>
                  <a:cxn ang="0">
                    <a:pos x="458" y="1201"/>
                  </a:cxn>
                  <a:cxn ang="0">
                    <a:pos x="458" y="1201"/>
                  </a:cxn>
                  <a:cxn ang="0">
                    <a:pos x="366" y="1193"/>
                  </a:cxn>
                  <a:cxn ang="0">
                    <a:pos x="282" y="1167"/>
                  </a:cxn>
                  <a:cxn ang="0">
                    <a:pos x="202" y="1124"/>
                  </a:cxn>
                  <a:cxn ang="0">
                    <a:pos x="135" y="1064"/>
                  </a:cxn>
                  <a:cxn ang="0">
                    <a:pos x="80" y="1000"/>
                  </a:cxn>
                  <a:cxn ang="0">
                    <a:pos x="38" y="919"/>
                  </a:cxn>
                  <a:cxn ang="0">
                    <a:pos x="9" y="834"/>
                  </a:cxn>
                  <a:cxn ang="0">
                    <a:pos x="0" y="740"/>
                  </a:cxn>
                  <a:cxn ang="0">
                    <a:pos x="0" y="462"/>
                  </a:cxn>
                  <a:cxn ang="0">
                    <a:pos x="0" y="462"/>
                  </a:cxn>
                  <a:cxn ang="0">
                    <a:pos x="9" y="368"/>
                  </a:cxn>
                  <a:cxn ang="0">
                    <a:pos x="38" y="282"/>
                  </a:cxn>
                  <a:cxn ang="0">
                    <a:pos x="80" y="201"/>
                  </a:cxn>
                  <a:cxn ang="0">
                    <a:pos x="135" y="133"/>
                  </a:cxn>
                  <a:cxn ang="0">
                    <a:pos x="202" y="77"/>
                  </a:cxn>
                  <a:cxn ang="0">
                    <a:pos x="282" y="35"/>
                  </a:cxn>
                  <a:cxn ang="0">
                    <a:pos x="366" y="9"/>
                  </a:cxn>
                  <a:cxn ang="0">
                    <a:pos x="458" y="0"/>
                  </a:cxn>
                  <a:cxn ang="0">
                    <a:pos x="458" y="0"/>
                  </a:cxn>
                  <a:cxn ang="0">
                    <a:pos x="546" y="9"/>
                  </a:cxn>
                  <a:cxn ang="0">
                    <a:pos x="630" y="35"/>
                  </a:cxn>
                  <a:cxn ang="0">
                    <a:pos x="706" y="77"/>
                  </a:cxn>
                  <a:cxn ang="0">
                    <a:pos x="773" y="133"/>
                  </a:cxn>
                  <a:cxn ang="0">
                    <a:pos x="827" y="201"/>
                  </a:cxn>
                  <a:cxn ang="0">
                    <a:pos x="869" y="282"/>
                  </a:cxn>
                  <a:cxn ang="0">
                    <a:pos x="899" y="368"/>
                  </a:cxn>
                  <a:cxn ang="0">
                    <a:pos x="907" y="462"/>
                  </a:cxn>
                  <a:cxn ang="0">
                    <a:pos x="907" y="740"/>
                  </a:cxn>
                </a:cxnLst>
                <a:rect l="txL" t="txT" r="txR" b="txB"/>
                <a:pathLst>
                  <a:path w="907" h="1201">
                    <a:moveTo>
                      <a:pt x="907" y="740"/>
                    </a:moveTo>
                    <a:lnTo>
                      <a:pt x="907" y="740"/>
                    </a:ln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90" name="Freeform 93"/>
              <p:cNvSpPr/>
              <p:nvPr>
                <p:custDataLst>
                  <p:tags r:id="rId70"/>
                </p:custDataLst>
              </p:nvPr>
            </p:nvSpPr>
            <p:spPr>
              <a:xfrm>
                <a:off x="756" y="726"/>
                <a:ext cx="349" cy="308"/>
              </a:xfrm>
              <a:custGeom>
                <a:avLst/>
                <a:gdLst>
                  <a:gd name="txL" fmla="*/ 0 w 349"/>
                  <a:gd name="txT" fmla="*/ 0 h 308"/>
                  <a:gd name="txR" fmla="*/ 349 w 349"/>
                  <a:gd name="txB" fmla="*/ 308 h 308"/>
                </a:gdLst>
                <a:ahLst/>
                <a:cxnLst>
                  <a:cxn ang="0">
                    <a:pos x="294" y="308"/>
                  </a:cxn>
                  <a:cxn ang="0">
                    <a:pos x="349" y="308"/>
                  </a:cxn>
                  <a:cxn ang="0">
                    <a:pos x="349" y="0"/>
                  </a:cxn>
                  <a:cxn ang="0">
                    <a:pos x="0" y="0"/>
                  </a:cxn>
                  <a:cxn ang="0">
                    <a:pos x="0" y="52"/>
                  </a:cxn>
                  <a:cxn ang="0">
                    <a:pos x="294" y="52"/>
                  </a:cxn>
                  <a:cxn ang="0">
                    <a:pos x="294" y="308"/>
                  </a:cxn>
                </a:cxnLst>
                <a:rect l="txL" t="txT" r="txR" b="txB"/>
                <a:pathLst>
                  <a:path w="349" h="308">
                    <a:moveTo>
                      <a:pt x="294" y="308"/>
                    </a:moveTo>
                    <a:lnTo>
                      <a:pt x="349" y="308"/>
                    </a:lnTo>
                    <a:lnTo>
                      <a:pt x="349" y="0"/>
                    </a:lnTo>
                    <a:lnTo>
                      <a:pt x="0" y="0"/>
                    </a:lnTo>
                    <a:lnTo>
                      <a:pt x="0" y="52"/>
                    </a:lnTo>
                    <a:lnTo>
                      <a:pt x="294" y="52"/>
                    </a:lnTo>
                    <a:lnTo>
                      <a:pt x="294" y="308"/>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39991" name="Rectangle 94"/>
              <p:cNvSpPr/>
              <p:nvPr>
                <p:custDataLst>
                  <p:tags r:id="rId71"/>
                </p:custDataLst>
              </p:nvPr>
            </p:nvSpPr>
            <p:spPr>
              <a:xfrm>
                <a:off x="928" y="1205"/>
                <a:ext cx="298" cy="34"/>
              </a:xfrm>
              <a:prstGeom prst="rect">
                <a:avLst/>
              </a:prstGeom>
              <a:solidFill>
                <a:srgbClr val="0000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92" name="Rectangle 95"/>
              <p:cNvSpPr/>
              <p:nvPr>
                <p:custDataLst>
                  <p:tags r:id="rId72"/>
                </p:custDataLst>
              </p:nvPr>
            </p:nvSpPr>
            <p:spPr>
              <a:xfrm>
                <a:off x="546" y="1457"/>
                <a:ext cx="1134" cy="1303"/>
              </a:xfrm>
              <a:prstGeom prst="rect">
                <a:avLst/>
              </a:prstGeom>
              <a:solidFill>
                <a:srgbClr val="B2D8E5"/>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93" name="Rectangle 96"/>
              <p:cNvSpPr/>
              <p:nvPr>
                <p:custDataLst>
                  <p:tags r:id="rId73"/>
                </p:custDataLst>
              </p:nvPr>
            </p:nvSpPr>
            <p:spPr>
              <a:xfrm>
                <a:off x="546" y="1457"/>
                <a:ext cx="1134" cy="1303"/>
              </a:xfrm>
              <a:prstGeom prst="rect">
                <a:avLst/>
              </a:prstGeom>
              <a:no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39994" name="Freeform 97"/>
              <p:cNvSpPr/>
              <p:nvPr>
                <p:custDataLst>
                  <p:tags r:id="rId74"/>
                </p:custDataLst>
              </p:nvPr>
            </p:nvSpPr>
            <p:spPr>
              <a:xfrm>
                <a:off x="546" y="2760"/>
                <a:ext cx="1134" cy="1923"/>
              </a:xfrm>
              <a:custGeom>
                <a:avLst/>
                <a:gdLst>
                  <a:gd name="txL" fmla="*/ 0 w 1134"/>
                  <a:gd name="txT" fmla="*/ 0 h 1923"/>
                  <a:gd name="txR" fmla="*/ 1134 w 1134"/>
                  <a:gd name="txB" fmla="*/ 1923 h 1923"/>
                </a:gdLst>
                <a:ahLst/>
                <a:cxnLst>
                  <a:cxn ang="0">
                    <a:pos x="928" y="1923"/>
                  </a:cxn>
                  <a:cxn ang="0">
                    <a:pos x="1134" y="0"/>
                  </a:cxn>
                  <a:cxn ang="0">
                    <a:pos x="0" y="0"/>
                  </a:cxn>
                  <a:cxn ang="0">
                    <a:pos x="223" y="1923"/>
                  </a:cxn>
                  <a:cxn ang="0">
                    <a:pos x="928" y="1923"/>
                  </a:cxn>
                </a:cxnLst>
                <a:rect l="txL" t="txT" r="txR" b="txB"/>
                <a:pathLst>
                  <a:path w="1134" h="1923">
                    <a:moveTo>
                      <a:pt x="928" y="1923"/>
                    </a:moveTo>
                    <a:lnTo>
                      <a:pt x="1134" y="0"/>
                    </a:lnTo>
                    <a:lnTo>
                      <a:pt x="0" y="0"/>
                    </a:lnTo>
                    <a:lnTo>
                      <a:pt x="223" y="1923"/>
                    </a:lnTo>
                    <a:lnTo>
                      <a:pt x="928" y="1923"/>
                    </a:lnTo>
                    <a:close/>
                  </a:path>
                </a:pathLst>
              </a:custGeom>
              <a:solidFill>
                <a:srgbClr val="333399">
                  <a:alpha val="100000"/>
                </a:srgbClr>
              </a:solidFill>
              <a:ln w="9525">
                <a:noFill/>
              </a:ln>
            </p:spPr>
            <p:txBody>
              <a:bodyPr/>
              <a:lstStyle/>
              <a:p>
                <a:endParaRPr lang="zh-CN" altLang="en-US">
                  <a:cs typeface="微软雅黑" panose="020B0503020204020204" charset="-122"/>
                </a:endParaRPr>
              </a:p>
            </p:txBody>
          </p:sp>
          <p:sp>
            <p:nvSpPr>
              <p:cNvPr id="39995" name="Line 98"/>
              <p:cNvSpPr/>
              <p:nvPr>
                <p:custDataLst>
                  <p:tags r:id="rId75"/>
                </p:custDataLst>
              </p:nvPr>
            </p:nvSpPr>
            <p:spPr>
              <a:xfrm>
                <a:off x="1105" y="1457"/>
                <a:ext cx="1" cy="1290"/>
              </a:xfrm>
              <a:prstGeom prst="line">
                <a:avLst/>
              </a:prstGeom>
              <a:ln w="0" cap="flat" cmpd="sng">
                <a:solidFill>
                  <a:srgbClr val="000000"/>
                </a:solidFill>
                <a:prstDash val="solid"/>
                <a:headEnd type="none" w="med" len="med"/>
                <a:tailEnd type="none" w="med" len="med"/>
              </a:ln>
            </p:spPr>
          </p:sp>
          <p:sp>
            <p:nvSpPr>
              <p:cNvPr id="39996" name="Freeform 99"/>
              <p:cNvSpPr/>
              <p:nvPr>
                <p:custDataLst>
                  <p:tags r:id="rId76"/>
                </p:custDataLst>
              </p:nvPr>
            </p:nvSpPr>
            <p:spPr>
              <a:xfrm>
                <a:off x="428" y="4683"/>
                <a:ext cx="1386" cy="453"/>
              </a:xfrm>
              <a:custGeom>
                <a:avLst/>
                <a:gdLst>
                  <a:gd name="txL" fmla="*/ 0 w 1386"/>
                  <a:gd name="txT" fmla="*/ 0 h 453"/>
                  <a:gd name="txR" fmla="*/ 1386 w 1386"/>
                  <a:gd name="txB" fmla="*/ 453 h 453"/>
                </a:gdLst>
                <a:ahLst/>
                <a:cxnLst>
                  <a:cxn ang="0">
                    <a:pos x="1017" y="0"/>
                  </a:cxn>
                  <a:cxn ang="0">
                    <a:pos x="1386" y="299"/>
                  </a:cxn>
                  <a:cxn ang="0">
                    <a:pos x="1386" y="453"/>
                  </a:cxn>
                  <a:cxn ang="0">
                    <a:pos x="735" y="453"/>
                  </a:cxn>
                  <a:cxn ang="0">
                    <a:pos x="693" y="167"/>
                  </a:cxn>
                  <a:cxn ang="0">
                    <a:pos x="651" y="453"/>
                  </a:cxn>
                  <a:cxn ang="0">
                    <a:pos x="0" y="453"/>
                  </a:cxn>
                  <a:cxn ang="0">
                    <a:pos x="0" y="299"/>
                  </a:cxn>
                  <a:cxn ang="0">
                    <a:pos x="370" y="0"/>
                  </a:cxn>
                  <a:cxn ang="0">
                    <a:pos x="1017"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39997" name="Freeform 100"/>
              <p:cNvSpPr/>
              <p:nvPr>
                <p:custDataLst>
                  <p:tags r:id="rId77"/>
                </p:custDataLst>
              </p:nvPr>
            </p:nvSpPr>
            <p:spPr>
              <a:xfrm>
                <a:off x="428" y="4683"/>
                <a:ext cx="1386" cy="453"/>
              </a:xfrm>
              <a:custGeom>
                <a:avLst/>
                <a:gdLst>
                  <a:gd name="txL" fmla="*/ 0 w 1386"/>
                  <a:gd name="txT" fmla="*/ 0 h 453"/>
                  <a:gd name="txR" fmla="*/ 1386 w 1386"/>
                  <a:gd name="txB" fmla="*/ 453 h 453"/>
                </a:gdLst>
                <a:ahLst/>
                <a:cxnLst>
                  <a:cxn ang="0">
                    <a:pos x="1017" y="0"/>
                  </a:cxn>
                  <a:cxn ang="0">
                    <a:pos x="1386" y="299"/>
                  </a:cxn>
                  <a:cxn ang="0">
                    <a:pos x="1386" y="453"/>
                  </a:cxn>
                  <a:cxn ang="0">
                    <a:pos x="735" y="453"/>
                  </a:cxn>
                  <a:cxn ang="0">
                    <a:pos x="693" y="167"/>
                  </a:cxn>
                  <a:cxn ang="0">
                    <a:pos x="651" y="453"/>
                  </a:cxn>
                  <a:cxn ang="0">
                    <a:pos x="0" y="453"/>
                  </a:cxn>
                  <a:cxn ang="0">
                    <a:pos x="0" y="299"/>
                  </a:cxn>
                  <a:cxn ang="0">
                    <a:pos x="370" y="0"/>
                  </a:cxn>
                  <a:cxn ang="0">
                    <a:pos x="1017"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39998" name="Freeform 101"/>
              <p:cNvSpPr/>
              <p:nvPr>
                <p:custDataLst>
                  <p:tags r:id="rId78"/>
                </p:custDataLst>
              </p:nvPr>
            </p:nvSpPr>
            <p:spPr>
              <a:xfrm>
                <a:off x="1650" y="2769"/>
                <a:ext cx="290" cy="645"/>
              </a:xfrm>
              <a:custGeom>
                <a:avLst/>
                <a:gdLst>
                  <a:gd name="txL" fmla="*/ 0 w 290"/>
                  <a:gd name="txT" fmla="*/ 0 h 645"/>
                  <a:gd name="txR" fmla="*/ 290 w 290"/>
                  <a:gd name="txB" fmla="*/ 645 h 645"/>
                </a:gdLst>
                <a:ahLst/>
                <a:cxnLst>
                  <a:cxn ang="0">
                    <a:pos x="17" y="68"/>
                  </a:cxn>
                  <a:cxn ang="0">
                    <a:pos x="194" y="0"/>
                  </a:cxn>
                  <a:cxn ang="0">
                    <a:pos x="290" y="478"/>
                  </a:cxn>
                  <a:cxn ang="0">
                    <a:pos x="244" y="504"/>
                  </a:cxn>
                  <a:cxn ang="0">
                    <a:pos x="118" y="226"/>
                  </a:cxn>
                  <a:cxn ang="0">
                    <a:pos x="223" y="478"/>
                  </a:cxn>
                  <a:cxn ang="0">
                    <a:pos x="135" y="645"/>
                  </a:cxn>
                  <a:cxn ang="0">
                    <a:pos x="51" y="239"/>
                  </a:cxn>
                  <a:cxn ang="0">
                    <a:pos x="42" y="248"/>
                  </a:cxn>
                  <a:cxn ang="0">
                    <a:pos x="30" y="265"/>
                  </a:cxn>
                  <a:cxn ang="0">
                    <a:pos x="13" y="278"/>
                  </a:cxn>
                  <a:cxn ang="0">
                    <a:pos x="0" y="269"/>
                  </a:cxn>
                  <a:cxn ang="0">
                    <a:pos x="0" y="226"/>
                  </a:cxn>
                  <a:cxn ang="0">
                    <a:pos x="5" y="158"/>
                  </a:cxn>
                  <a:cxn ang="0">
                    <a:pos x="13" y="94"/>
                  </a:cxn>
                  <a:cxn ang="0">
                    <a:pos x="17" y="68"/>
                  </a:cxn>
                </a:cxnLst>
                <a:rect l="txL" t="txT" r="txR" b="txB"/>
                <a:pathLst>
                  <a:path w="290" h="645">
                    <a:moveTo>
                      <a:pt x="17" y="68"/>
                    </a:moveTo>
                    <a:lnTo>
                      <a:pt x="194" y="0"/>
                    </a:lnTo>
                    <a:lnTo>
                      <a:pt x="290" y="478"/>
                    </a:lnTo>
                    <a:lnTo>
                      <a:pt x="244" y="504"/>
                    </a:lnTo>
                    <a:lnTo>
                      <a:pt x="118" y="226"/>
                    </a:lnTo>
                    <a:lnTo>
                      <a:pt x="223" y="478"/>
                    </a:lnTo>
                    <a:lnTo>
                      <a:pt x="135" y="645"/>
                    </a:lnTo>
                    <a:lnTo>
                      <a:pt x="51" y="239"/>
                    </a:lnTo>
                    <a:lnTo>
                      <a:pt x="42" y="248"/>
                    </a:lnTo>
                    <a:lnTo>
                      <a:pt x="30" y="265"/>
                    </a:lnTo>
                    <a:lnTo>
                      <a:pt x="13" y="278"/>
                    </a:lnTo>
                    <a:lnTo>
                      <a:pt x="0" y="269"/>
                    </a:lnTo>
                    <a:lnTo>
                      <a:pt x="0" y="226"/>
                    </a:lnTo>
                    <a:lnTo>
                      <a:pt x="5" y="158"/>
                    </a:lnTo>
                    <a:lnTo>
                      <a:pt x="13" y="94"/>
                    </a:lnTo>
                    <a:lnTo>
                      <a:pt x="17" y="68"/>
                    </a:lnTo>
                    <a:close/>
                  </a:path>
                </a:pathLst>
              </a:custGeom>
              <a:solidFill>
                <a:srgbClr val="FFFFFF">
                  <a:alpha val="100000"/>
                </a:srgbClr>
              </a:solidFill>
              <a:ln w="9525">
                <a:noFill/>
              </a:ln>
            </p:spPr>
            <p:txBody>
              <a:bodyPr/>
              <a:lstStyle/>
              <a:p>
                <a:endParaRPr lang="zh-CN" altLang="en-US">
                  <a:cs typeface="微软雅黑" panose="020B0503020204020204" charset="-122"/>
                </a:endParaRPr>
              </a:p>
            </p:txBody>
          </p:sp>
          <p:sp>
            <p:nvSpPr>
              <p:cNvPr id="39999" name="Freeform 102"/>
              <p:cNvSpPr/>
              <p:nvPr>
                <p:custDataLst>
                  <p:tags r:id="rId79"/>
                </p:custDataLst>
              </p:nvPr>
            </p:nvSpPr>
            <p:spPr>
              <a:xfrm>
                <a:off x="0" y="2709"/>
                <a:ext cx="462" cy="466"/>
              </a:xfrm>
              <a:custGeom>
                <a:avLst/>
                <a:gdLst>
                  <a:gd name="txL" fmla="*/ 0 w 462"/>
                  <a:gd name="txT" fmla="*/ 0 h 466"/>
                  <a:gd name="txR" fmla="*/ 462 w 462"/>
                  <a:gd name="txB" fmla="*/ 466 h 466"/>
                </a:gdLst>
                <a:ahLst/>
                <a:cxnLst>
                  <a:cxn ang="0">
                    <a:pos x="202" y="466"/>
                  </a:cxn>
                  <a:cxn ang="0">
                    <a:pos x="202" y="171"/>
                  </a:cxn>
                  <a:cxn ang="0">
                    <a:pos x="340" y="171"/>
                  </a:cxn>
                  <a:cxn ang="0">
                    <a:pos x="340" y="436"/>
                  </a:cxn>
                  <a:cxn ang="0">
                    <a:pos x="340" y="436"/>
                  </a:cxn>
                  <a:cxn ang="0">
                    <a:pos x="391" y="402"/>
                  </a:cxn>
                  <a:cxn ang="0">
                    <a:pos x="428" y="350"/>
                  </a:cxn>
                  <a:cxn ang="0">
                    <a:pos x="454" y="295"/>
                  </a:cxn>
                  <a:cxn ang="0">
                    <a:pos x="462" y="231"/>
                  </a:cxn>
                  <a:cxn ang="0">
                    <a:pos x="458" y="184"/>
                  </a:cxn>
                  <a:cxn ang="0">
                    <a:pos x="445" y="141"/>
                  </a:cxn>
                  <a:cxn ang="0">
                    <a:pos x="424" y="103"/>
                  </a:cxn>
                  <a:cxn ang="0">
                    <a:pos x="395" y="68"/>
                  </a:cxn>
                  <a:cxn ang="0">
                    <a:pos x="361" y="38"/>
                  </a:cxn>
                  <a:cxn ang="0">
                    <a:pos x="319" y="17"/>
                  </a:cxn>
                  <a:cxn ang="0">
                    <a:pos x="277" y="4"/>
                  </a:cxn>
                  <a:cxn ang="0">
                    <a:pos x="231" y="0"/>
                  </a:cxn>
                  <a:cxn ang="0">
                    <a:pos x="185" y="4"/>
                  </a:cxn>
                  <a:cxn ang="0">
                    <a:pos x="143" y="17"/>
                  </a:cxn>
                  <a:cxn ang="0">
                    <a:pos x="101" y="38"/>
                  </a:cxn>
                  <a:cxn ang="0">
                    <a:pos x="67" y="68"/>
                  </a:cxn>
                  <a:cxn ang="0">
                    <a:pos x="38" y="103"/>
                  </a:cxn>
                  <a:cxn ang="0">
                    <a:pos x="17" y="141"/>
                  </a:cxn>
                  <a:cxn ang="0">
                    <a:pos x="4" y="184"/>
                  </a:cxn>
                  <a:cxn ang="0">
                    <a:pos x="0" y="231"/>
                  </a:cxn>
                  <a:cxn ang="0">
                    <a:pos x="4" y="273"/>
                  </a:cxn>
                  <a:cxn ang="0">
                    <a:pos x="17" y="316"/>
                  </a:cxn>
                  <a:cxn ang="0">
                    <a:pos x="34" y="355"/>
                  </a:cxn>
                  <a:cxn ang="0">
                    <a:pos x="59" y="385"/>
                  </a:cxn>
                  <a:cxn ang="0">
                    <a:pos x="88" y="414"/>
                  </a:cxn>
                  <a:cxn ang="0">
                    <a:pos x="122" y="440"/>
                  </a:cxn>
                  <a:cxn ang="0">
                    <a:pos x="160" y="457"/>
                  </a:cxn>
                  <a:cxn ang="0">
                    <a:pos x="202" y="466"/>
                  </a:cxn>
                  <a:cxn ang="0">
                    <a:pos x="202" y="466"/>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00" name="Freeform 103"/>
              <p:cNvSpPr/>
              <p:nvPr>
                <p:custDataLst>
                  <p:tags r:id="rId80"/>
                </p:custDataLst>
              </p:nvPr>
            </p:nvSpPr>
            <p:spPr>
              <a:xfrm>
                <a:off x="0" y="2709"/>
                <a:ext cx="462" cy="466"/>
              </a:xfrm>
              <a:custGeom>
                <a:avLst/>
                <a:gdLst>
                  <a:gd name="txL" fmla="*/ 0 w 462"/>
                  <a:gd name="txT" fmla="*/ 0 h 466"/>
                  <a:gd name="txR" fmla="*/ 462 w 462"/>
                  <a:gd name="txB" fmla="*/ 466 h 466"/>
                </a:gdLst>
                <a:ahLst/>
                <a:cxnLst>
                  <a:cxn ang="0">
                    <a:pos x="202" y="466"/>
                  </a:cxn>
                  <a:cxn ang="0">
                    <a:pos x="202" y="171"/>
                  </a:cxn>
                  <a:cxn ang="0">
                    <a:pos x="340" y="171"/>
                  </a:cxn>
                  <a:cxn ang="0">
                    <a:pos x="340" y="436"/>
                  </a:cxn>
                  <a:cxn ang="0">
                    <a:pos x="340" y="436"/>
                  </a:cxn>
                  <a:cxn ang="0">
                    <a:pos x="340" y="436"/>
                  </a:cxn>
                  <a:cxn ang="0">
                    <a:pos x="391" y="402"/>
                  </a:cxn>
                  <a:cxn ang="0">
                    <a:pos x="428" y="350"/>
                  </a:cxn>
                  <a:cxn ang="0">
                    <a:pos x="454" y="295"/>
                  </a:cxn>
                  <a:cxn ang="0">
                    <a:pos x="462" y="231"/>
                  </a:cxn>
                  <a:cxn ang="0">
                    <a:pos x="462" y="231"/>
                  </a:cxn>
                  <a:cxn ang="0">
                    <a:pos x="458" y="184"/>
                  </a:cxn>
                  <a:cxn ang="0">
                    <a:pos x="445" y="141"/>
                  </a:cxn>
                  <a:cxn ang="0">
                    <a:pos x="424" y="103"/>
                  </a:cxn>
                  <a:cxn ang="0">
                    <a:pos x="395" y="68"/>
                  </a:cxn>
                  <a:cxn ang="0">
                    <a:pos x="361" y="38"/>
                  </a:cxn>
                  <a:cxn ang="0">
                    <a:pos x="319" y="17"/>
                  </a:cxn>
                  <a:cxn ang="0">
                    <a:pos x="277" y="4"/>
                  </a:cxn>
                  <a:cxn ang="0">
                    <a:pos x="231" y="0"/>
                  </a:cxn>
                  <a:cxn ang="0">
                    <a:pos x="231" y="0"/>
                  </a:cxn>
                  <a:cxn ang="0">
                    <a:pos x="185" y="4"/>
                  </a:cxn>
                  <a:cxn ang="0">
                    <a:pos x="143" y="17"/>
                  </a:cxn>
                  <a:cxn ang="0">
                    <a:pos x="101" y="38"/>
                  </a:cxn>
                  <a:cxn ang="0">
                    <a:pos x="67" y="68"/>
                  </a:cxn>
                  <a:cxn ang="0">
                    <a:pos x="38" y="103"/>
                  </a:cxn>
                  <a:cxn ang="0">
                    <a:pos x="17" y="141"/>
                  </a:cxn>
                  <a:cxn ang="0">
                    <a:pos x="4" y="184"/>
                  </a:cxn>
                  <a:cxn ang="0">
                    <a:pos x="0" y="231"/>
                  </a:cxn>
                  <a:cxn ang="0">
                    <a:pos x="0" y="231"/>
                  </a:cxn>
                  <a:cxn ang="0">
                    <a:pos x="4" y="273"/>
                  </a:cxn>
                  <a:cxn ang="0">
                    <a:pos x="17" y="316"/>
                  </a:cxn>
                  <a:cxn ang="0">
                    <a:pos x="34" y="355"/>
                  </a:cxn>
                  <a:cxn ang="0">
                    <a:pos x="59" y="385"/>
                  </a:cxn>
                  <a:cxn ang="0">
                    <a:pos x="88" y="414"/>
                  </a:cxn>
                  <a:cxn ang="0">
                    <a:pos x="122" y="440"/>
                  </a:cxn>
                  <a:cxn ang="0">
                    <a:pos x="160" y="457"/>
                  </a:cxn>
                  <a:cxn ang="0">
                    <a:pos x="202" y="466"/>
                  </a:cxn>
                  <a:cxn ang="0">
                    <a:pos x="202" y="466"/>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01" name="Freeform 104"/>
              <p:cNvSpPr/>
              <p:nvPr>
                <p:custDataLst>
                  <p:tags r:id="rId81"/>
                </p:custDataLst>
              </p:nvPr>
            </p:nvSpPr>
            <p:spPr>
              <a:xfrm>
                <a:off x="1768" y="2709"/>
                <a:ext cx="462" cy="466"/>
              </a:xfrm>
              <a:custGeom>
                <a:avLst/>
                <a:gdLst>
                  <a:gd name="txL" fmla="*/ 0 w 462"/>
                  <a:gd name="txT" fmla="*/ 0 h 466"/>
                  <a:gd name="txR" fmla="*/ 462 w 462"/>
                  <a:gd name="txB" fmla="*/ 466 h 466"/>
                </a:gdLst>
                <a:ahLst/>
                <a:cxnLst>
                  <a:cxn ang="0">
                    <a:pos x="260" y="466"/>
                  </a:cxn>
                  <a:cxn ang="0">
                    <a:pos x="260" y="171"/>
                  </a:cxn>
                  <a:cxn ang="0">
                    <a:pos x="122" y="171"/>
                  </a:cxn>
                  <a:cxn ang="0">
                    <a:pos x="122" y="436"/>
                  </a:cxn>
                  <a:cxn ang="0">
                    <a:pos x="118" y="436"/>
                  </a:cxn>
                  <a:cxn ang="0">
                    <a:pos x="71" y="402"/>
                  </a:cxn>
                  <a:cxn ang="0">
                    <a:pos x="34" y="350"/>
                  </a:cxn>
                  <a:cxn ang="0">
                    <a:pos x="8" y="295"/>
                  </a:cxn>
                  <a:cxn ang="0">
                    <a:pos x="0" y="231"/>
                  </a:cxn>
                  <a:cxn ang="0">
                    <a:pos x="4" y="184"/>
                  </a:cxn>
                  <a:cxn ang="0">
                    <a:pos x="17" y="141"/>
                  </a:cxn>
                  <a:cxn ang="0">
                    <a:pos x="38" y="103"/>
                  </a:cxn>
                  <a:cxn ang="0">
                    <a:pos x="67" y="68"/>
                  </a:cxn>
                  <a:cxn ang="0">
                    <a:pos x="101" y="38"/>
                  </a:cxn>
                  <a:cxn ang="0">
                    <a:pos x="143" y="17"/>
                  </a:cxn>
                  <a:cxn ang="0">
                    <a:pos x="185" y="4"/>
                  </a:cxn>
                  <a:cxn ang="0">
                    <a:pos x="231" y="0"/>
                  </a:cxn>
                  <a:cxn ang="0">
                    <a:pos x="277" y="4"/>
                  </a:cxn>
                  <a:cxn ang="0">
                    <a:pos x="319" y="17"/>
                  </a:cxn>
                  <a:cxn ang="0">
                    <a:pos x="361" y="38"/>
                  </a:cxn>
                  <a:cxn ang="0">
                    <a:pos x="395" y="68"/>
                  </a:cxn>
                  <a:cxn ang="0">
                    <a:pos x="424" y="103"/>
                  </a:cxn>
                  <a:cxn ang="0">
                    <a:pos x="445" y="141"/>
                  </a:cxn>
                  <a:cxn ang="0">
                    <a:pos x="458" y="184"/>
                  </a:cxn>
                  <a:cxn ang="0">
                    <a:pos x="462" y="231"/>
                  </a:cxn>
                  <a:cxn ang="0">
                    <a:pos x="458" y="273"/>
                  </a:cxn>
                  <a:cxn ang="0">
                    <a:pos x="445" y="316"/>
                  </a:cxn>
                  <a:cxn ang="0">
                    <a:pos x="428" y="355"/>
                  </a:cxn>
                  <a:cxn ang="0">
                    <a:pos x="403" y="385"/>
                  </a:cxn>
                  <a:cxn ang="0">
                    <a:pos x="374" y="414"/>
                  </a:cxn>
                  <a:cxn ang="0">
                    <a:pos x="340" y="440"/>
                  </a:cxn>
                  <a:cxn ang="0">
                    <a:pos x="302" y="457"/>
                  </a:cxn>
                  <a:cxn ang="0">
                    <a:pos x="260" y="466"/>
                  </a:cxn>
                  <a:cxn ang="0">
                    <a:pos x="260" y="466"/>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02" name="Freeform 105"/>
              <p:cNvSpPr/>
              <p:nvPr>
                <p:custDataLst>
                  <p:tags r:id="rId82"/>
                </p:custDataLst>
              </p:nvPr>
            </p:nvSpPr>
            <p:spPr>
              <a:xfrm>
                <a:off x="1768" y="2709"/>
                <a:ext cx="462" cy="466"/>
              </a:xfrm>
              <a:custGeom>
                <a:avLst/>
                <a:gdLst>
                  <a:gd name="txL" fmla="*/ 0 w 462"/>
                  <a:gd name="txT" fmla="*/ 0 h 466"/>
                  <a:gd name="txR" fmla="*/ 462 w 462"/>
                  <a:gd name="txB" fmla="*/ 466 h 466"/>
                </a:gdLst>
                <a:ahLst/>
                <a:cxnLst>
                  <a:cxn ang="0">
                    <a:pos x="260" y="466"/>
                  </a:cxn>
                  <a:cxn ang="0">
                    <a:pos x="260" y="171"/>
                  </a:cxn>
                  <a:cxn ang="0">
                    <a:pos x="122" y="171"/>
                  </a:cxn>
                  <a:cxn ang="0">
                    <a:pos x="122" y="436"/>
                  </a:cxn>
                  <a:cxn ang="0">
                    <a:pos x="118" y="436"/>
                  </a:cxn>
                  <a:cxn ang="0">
                    <a:pos x="118" y="436"/>
                  </a:cxn>
                  <a:cxn ang="0">
                    <a:pos x="71" y="402"/>
                  </a:cxn>
                  <a:cxn ang="0">
                    <a:pos x="34" y="350"/>
                  </a:cxn>
                  <a:cxn ang="0">
                    <a:pos x="8" y="295"/>
                  </a:cxn>
                  <a:cxn ang="0">
                    <a:pos x="0" y="231"/>
                  </a:cxn>
                  <a:cxn ang="0">
                    <a:pos x="0" y="231"/>
                  </a:cxn>
                  <a:cxn ang="0">
                    <a:pos x="4" y="184"/>
                  </a:cxn>
                  <a:cxn ang="0">
                    <a:pos x="17" y="141"/>
                  </a:cxn>
                  <a:cxn ang="0">
                    <a:pos x="38" y="103"/>
                  </a:cxn>
                  <a:cxn ang="0">
                    <a:pos x="67" y="68"/>
                  </a:cxn>
                  <a:cxn ang="0">
                    <a:pos x="101" y="38"/>
                  </a:cxn>
                  <a:cxn ang="0">
                    <a:pos x="143" y="17"/>
                  </a:cxn>
                  <a:cxn ang="0">
                    <a:pos x="185" y="4"/>
                  </a:cxn>
                  <a:cxn ang="0">
                    <a:pos x="231" y="0"/>
                  </a:cxn>
                  <a:cxn ang="0">
                    <a:pos x="231" y="0"/>
                  </a:cxn>
                  <a:cxn ang="0">
                    <a:pos x="277" y="4"/>
                  </a:cxn>
                  <a:cxn ang="0">
                    <a:pos x="319" y="17"/>
                  </a:cxn>
                  <a:cxn ang="0">
                    <a:pos x="361" y="38"/>
                  </a:cxn>
                  <a:cxn ang="0">
                    <a:pos x="395" y="68"/>
                  </a:cxn>
                  <a:cxn ang="0">
                    <a:pos x="424" y="103"/>
                  </a:cxn>
                  <a:cxn ang="0">
                    <a:pos x="445" y="141"/>
                  </a:cxn>
                  <a:cxn ang="0">
                    <a:pos x="458" y="184"/>
                  </a:cxn>
                  <a:cxn ang="0">
                    <a:pos x="462" y="231"/>
                  </a:cxn>
                  <a:cxn ang="0">
                    <a:pos x="462" y="231"/>
                  </a:cxn>
                  <a:cxn ang="0">
                    <a:pos x="458" y="273"/>
                  </a:cxn>
                  <a:cxn ang="0">
                    <a:pos x="445" y="316"/>
                  </a:cxn>
                  <a:cxn ang="0">
                    <a:pos x="428" y="355"/>
                  </a:cxn>
                  <a:cxn ang="0">
                    <a:pos x="403" y="385"/>
                  </a:cxn>
                  <a:cxn ang="0">
                    <a:pos x="374" y="414"/>
                  </a:cxn>
                  <a:cxn ang="0">
                    <a:pos x="340" y="440"/>
                  </a:cxn>
                  <a:cxn ang="0">
                    <a:pos x="302" y="457"/>
                  </a:cxn>
                  <a:cxn ang="0">
                    <a:pos x="260" y="466"/>
                  </a:cxn>
                  <a:cxn ang="0">
                    <a:pos x="260" y="466"/>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03" name="Rectangle 106"/>
              <p:cNvSpPr/>
              <p:nvPr>
                <p:custDataLst>
                  <p:tags r:id="rId83"/>
                </p:custDataLst>
              </p:nvPr>
            </p:nvSpPr>
            <p:spPr>
              <a:xfrm>
                <a:off x="945" y="2790"/>
                <a:ext cx="353" cy="167"/>
              </a:xfrm>
              <a:prstGeom prst="rect">
                <a:avLst/>
              </a:prstGeom>
              <a:solidFill>
                <a:srgbClr val="F2A5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04" name="Freeform 107"/>
              <p:cNvSpPr/>
              <p:nvPr>
                <p:custDataLst>
                  <p:tags r:id="rId84"/>
                </p:custDataLst>
              </p:nvPr>
            </p:nvSpPr>
            <p:spPr>
              <a:xfrm>
                <a:off x="609" y="0"/>
                <a:ext cx="966" cy="628"/>
              </a:xfrm>
              <a:custGeom>
                <a:avLst/>
                <a:gdLst>
                  <a:gd name="txL" fmla="*/ 0 w 966"/>
                  <a:gd name="txT" fmla="*/ 0 h 628"/>
                  <a:gd name="txR" fmla="*/ 966 w 966"/>
                  <a:gd name="txB" fmla="*/ 628 h 628"/>
                </a:gdLst>
                <a:ahLst/>
                <a:cxnLst>
                  <a:cxn ang="0">
                    <a:pos x="966" y="547"/>
                  </a:cxn>
                  <a:cxn ang="0">
                    <a:pos x="957" y="436"/>
                  </a:cxn>
                  <a:cxn ang="0">
                    <a:pos x="928" y="333"/>
                  </a:cxn>
                  <a:cxn ang="0">
                    <a:pos x="882" y="239"/>
                  </a:cxn>
                  <a:cxn ang="0">
                    <a:pos x="823" y="158"/>
                  </a:cxn>
                  <a:cxn ang="0">
                    <a:pos x="752" y="94"/>
                  </a:cxn>
                  <a:cxn ang="0">
                    <a:pos x="672" y="43"/>
                  </a:cxn>
                  <a:cxn ang="0">
                    <a:pos x="579" y="13"/>
                  </a:cxn>
                  <a:cxn ang="0">
                    <a:pos x="483" y="0"/>
                  </a:cxn>
                  <a:cxn ang="0">
                    <a:pos x="386" y="13"/>
                  </a:cxn>
                  <a:cxn ang="0">
                    <a:pos x="294" y="43"/>
                  </a:cxn>
                  <a:cxn ang="0">
                    <a:pos x="214" y="94"/>
                  </a:cxn>
                  <a:cxn ang="0">
                    <a:pos x="143" y="158"/>
                  </a:cxn>
                  <a:cxn ang="0">
                    <a:pos x="84" y="239"/>
                  </a:cxn>
                  <a:cxn ang="0">
                    <a:pos x="38" y="333"/>
                  </a:cxn>
                  <a:cxn ang="0">
                    <a:pos x="8" y="436"/>
                  </a:cxn>
                  <a:cxn ang="0">
                    <a:pos x="0" y="547"/>
                  </a:cxn>
                  <a:cxn ang="0">
                    <a:pos x="0" y="628"/>
                  </a:cxn>
                  <a:cxn ang="0">
                    <a:pos x="966" y="628"/>
                  </a:cxn>
                  <a:cxn ang="0">
                    <a:pos x="966" y="547"/>
                  </a:cxn>
                </a:cxnLst>
                <a:rect l="txL" t="txT" r="txR" b="txB"/>
                <a:pathLst>
                  <a:path w="966" h="628">
                    <a:moveTo>
                      <a:pt x="966" y="547"/>
                    </a:move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05" name="Freeform 108"/>
              <p:cNvSpPr/>
              <p:nvPr>
                <p:custDataLst>
                  <p:tags r:id="rId85"/>
                </p:custDataLst>
              </p:nvPr>
            </p:nvSpPr>
            <p:spPr>
              <a:xfrm>
                <a:off x="609" y="0"/>
                <a:ext cx="966" cy="628"/>
              </a:xfrm>
              <a:custGeom>
                <a:avLst/>
                <a:gdLst>
                  <a:gd name="txL" fmla="*/ 0 w 966"/>
                  <a:gd name="txT" fmla="*/ 0 h 628"/>
                  <a:gd name="txR" fmla="*/ 966 w 966"/>
                  <a:gd name="txB" fmla="*/ 628 h 628"/>
                </a:gdLst>
                <a:ahLst/>
                <a:cxnLst>
                  <a:cxn ang="0">
                    <a:pos x="966" y="547"/>
                  </a:cxn>
                  <a:cxn ang="0">
                    <a:pos x="966" y="547"/>
                  </a:cxn>
                  <a:cxn ang="0">
                    <a:pos x="957" y="436"/>
                  </a:cxn>
                  <a:cxn ang="0">
                    <a:pos x="928" y="333"/>
                  </a:cxn>
                  <a:cxn ang="0">
                    <a:pos x="882" y="239"/>
                  </a:cxn>
                  <a:cxn ang="0">
                    <a:pos x="823" y="158"/>
                  </a:cxn>
                  <a:cxn ang="0">
                    <a:pos x="752" y="94"/>
                  </a:cxn>
                  <a:cxn ang="0">
                    <a:pos x="672" y="43"/>
                  </a:cxn>
                  <a:cxn ang="0">
                    <a:pos x="579" y="13"/>
                  </a:cxn>
                  <a:cxn ang="0">
                    <a:pos x="483" y="0"/>
                  </a:cxn>
                  <a:cxn ang="0">
                    <a:pos x="483" y="0"/>
                  </a:cxn>
                  <a:cxn ang="0">
                    <a:pos x="386" y="13"/>
                  </a:cxn>
                  <a:cxn ang="0">
                    <a:pos x="294" y="43"/>
                  </a:cxn>
                  <a:cxn ang="0">
                    <a:pos x="214" y="94"/>
                  </a:cxn>
                  <a:cxn ang="0">
                    <a:pos x="143" y="158"/>
                  </a:cxn>
                  <a:cxn ang="0">
                    <a:pos x="84" y="239"/>
                  </a:cxn>
                  <a:cxn ang="0">
                    <a:pos x="38" y="333"/>
                  </a:cxn>
                  <a:cxn ang="0">
                    <a:pos x="8" y="436"/>
                  </a:cxn>
                  <a:cxn ang="0">
                    <a:pos x="0" y="547"/>
                  </a:cxn>
                  <a:cxn ang="0">
                    <a:pos x="0" y="628"/>
                  </a:cxn>
                  <a:cxn ang="0">
                    <a:pos x="966" y="628"/>
                  </a:cxn>
                  <a:cxn ang="0">
                    <a:pos x="966" y="547"/>
                  </a:cxn>
                </a:cxnLst>
                <a:rect l="txL" t="txT" r="txR" b="txB"/>
                <a:pathLst>
                  <a:path w="966" h="628">
                    <a:moveTo>
                      <a:pt x="966" y="547"/>
                    </a:moveTo>
                    <a:lnTo>
                      <a:pt x="966" y="547"/>
                    </a:ln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06" name="Rectangle 109"/>
              <p:cNvSpPr/>
              <p:nvPr>
                <p:custDataLst>
                  <p:tags r:id="rId86"/>
                </p:custDataLst>
              </p:nvPr>
            </p:nvSpPr>
            <p:spPr>
              <a:xfrm>
                <a:off x="563" y="543"/>
                <a:ext cx="1075" cy="102"/>
              </a:xfrm>
              <a:prstGeom prst="rect">
                <a:avLst/>
              </a:prstGeom>
              <a:solidFill>
                <a:srgbClr val="FF33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07" name="Rectangle 110"/>
              <p:cNvSpPr/>
              <p:nvPr>
                <p:custDataLst>
                  <p:tags r:id="rId87"/>
                </p:custDataLst>
              </p:nvPr>
            </p:nvSpPr>
            <p:spPr>
              <a:xfrm>
                <a:off x="563" y="543"/>
                <a:ext cx="1075" cy="102"/>
              </a:xfrm>
              <a:prstGeom prst="rect">
                <a:avLst/>
              </a:prstGeom>
              <a:solidFill>
                <a:srgbClr val="FF3300"/>
              </a:solid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08" name="Freeform 111"/>
              <p:cNvSpPr/>
              <p:nvPr>
                <p:custDataLst>
                  <p:tags r:id="rId88"/>
                </p:custDataLst>
              </p:nvPr>
            </p:nvSpPr>
            <p:spPr>
              <a:xfrm>
                <a:off x="655" y="38"/>
                <a:ext cx="387" cy="475"/>
              </a:xfrm>
              <a:custGeom>
                <a:avLst/>
                <a:gdLst>
                  <a:gd name="txL" fmla="*/ 0 w 387"/>
                  <a:gd name="txT" fmla="*/ 0 h 475"/>
                  <a:gd name="txR" fmla="*/ 387 w 387"/>
                  <a:gd name="txB" fmla="*/ 475 h 475"/>
                </a:gdLst>
                <a:ahLst/>
                <a:cxnLst>
                  <a:cxn ang="0">
                    <a:pos x="206" y="475"/>
                  </a:cxn>
                  <a:cxn ang="0">
                    <a:pos x="214" y="381"/>
                  </a:cxn>
                  <a:cxn ang="0">
                    <a:pos x="231" y="291"/>
                  </a:cxn>
                  <a:cxn ang="0">
                    <a:pos x="261" y="210"/>
                  </a:cxn>
                  <a:cxn ang="0">
                    <a:pos x="294" y="141"/>
                  </a:cxn>
                  <a:cxn ang="0">
                    <a:pos x="328" y="82"/>
                  </a:cxn>
                  <a:cxn ang="0">
                    <a:pos x="357" y="39"/>
                  </a:cxn>
                  <a:cxn ang="0">
                    <a:pos x="378" y="9"/>
                  </a:cxn>
                  <a:cxn ang="0">
                    <a:pos x="387" y="0"/>
                  </a:cxn>
                  <a:cxn ang="0">
                    <a:pos x="265" y="43"/>
                  </a:cxn>
                  <a:cxn ang="0">
                    <a:pos x="172" y="107"/>
                  </a:cxn>
                  <a:cxn ang="0">
                    <a:pos x="105" y="184"/>
                  </a:cxn>
                  <a:cxn ang="0">
                    <a:pos x="59" y="265"/>
                  </a:cxn>
                  <a:cxn ang="0">
                    <a:pos x="25" y="342"/>
                  </a:cxn>
                  <a:cxn ang="0">
                    <a:pos x="9" y="411"/>
                  </a:cxn>
                  <a:cxn ang="0">
                    <a:pos x="0" y="458"/>
                  </a:cxn>
                  <a:cxn ang="0">
                    <a:pos x="0" y="475"/>
                  </a:cxn>
                  <a:cxn ang="0">
                    <a:pos x="206" y="475"/>
                  </a:cxn>
                </a:cxnLst>
                <a:rect l="txL" t="txT" r="txR" b="txB"/>
                <a:pathLst>
                  <a:path w="387" h="475">
                    <a:moveTo>
                      <a:pt x="206" y="475"/>
                    </a:move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09" name="Freeform 112"/>
              <p:cNvSpPr/>
              <p:nvPr>
                <p:custDataLst>
                  <p:tags r:id="rId89"/>
                </p:custDataLst>
              </p:nvPr>
            </p:nvSpPr>
            <p:spPr>
              <a:xfrm>
                <a:off x="655" y="38"/>
                <a:ext cx="387" cy="475"/>
              </a:xfrm>
              <a:custGeom>
                <a:avLst/>
                <a:gdLst>
                  <a:gd name="txL" fmla="*/ 0 w 387"/>
                  <a:gd name="txT" fmla="*/ 0 h 475"/>
                  <a:gd name="txR" fmla="*/ 387 w 387"/>
                  <a:gd name="txB" fmla="*/ 475 h 475"/>
                </a:gdLst>
                <a:ahLst/>
                <a:cxnLst>
                  <a:cxn ang="0">
                    <a:pos x="206" y="475"/>
                  </a:cxn>
                  <a:cxn ang="0">
                    <a:pos x="206" y="475"/>
                  </a:cxn>
                  <a:cxn ang="0">
                    <a:pos x="214" y="381"/>
                  </a:cxn>
                  <a:cxn ang="0">
                    <a:pos x="231" y="291"/>
                  </a:cxn>
                  <a:cxn ang="0">
                    <a:pos x="261" y="210"/>
                  </a:cxn>
                  <a:cxn ang="0">
                    <a:pos x="294" y="141"/>
                  </a:cxn>
                  <a:cxn ang="0">
                    <a:pos x="328" y="82"/>
                  </a:cxn>
                  <a:cxn ang="0">
                    <a:pos x="357" y="39"/>
                  </a:cxn>
                  <a:cxn ang="0">
                    <a:pos x="378" y="9"/>
                  </a:cxn>
                  <a:cxn ang="0">
                    <a:pos x="387" y="0"/>
                  </a:cxn>
                  <a:cxn ang="0">
                    <a:pos x="387" y="0"/>
                  </a:cxn>
                  <a:cxn ang="0">
                    <a:pos x="265" y="43"/>
                  </a:cxn>
                  <a:cxn ang="0">
                    <a:pos x="172" y="107"/>
                  </a:cxn>
                  <a:cxn ang="0">
                    <a:pos x="105" y="184"/>
                  </a:cxn>
                  <a:cxn ang="0">
                    <a:pos x="59" y="265"/>
                  </a:cxn>
                  <a:cxn ang="0">
                    <a:pos x="25" y="342"/>
                  </a:cxn>
                  <a:cxn ang="0">
                    <a:pos x="9" y="411"/>
                  </a:cxn>
                  <a:cxn ang="0">
                    <a:pos x="0" y="458"/>
                  </a:cxn>
                  <a:cxn ang="0">
                    <a:pos x="0" y="475"/>
                  </a:cxn>
                  <a:cxn ang="0">
                    <a:pos x="206" y="475"/>
                  </a:cxn>
                </a:cxnLst>
                <a:rect l="txL" t="txT" r="txR" b="txB"/>
                <a:pathLst>
                  <a:path w="387" h="475">
                    <a:moveTo>
                      <a:pt x="206" y="475"/>
                    </a:moveTo>
                    <a:lnTo>
                      <a:pt x="206" y="475"/>
                    </a:ln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10" name="Freeform 113"/>
              <p:cNvSpPr/>
              <p:nvPr>
                <p:custDataLst>
                  <p:tags r:id="rId90"/>
                </p:custDataLst>
              </p:nvPr>
            </p:nvSpPr>
            <p:spPr>
              <a:xfrm>
                <a:off x="1125" y="38"/>
                <a:ext cx="399" cy="475"/>
              </a:xfrm>
              <a:custGeom>
                <a:avLst/>
                <a:gdLst>
                  <a:gd name="txL" fmla="*/ 0 w 399"/>
                  <a:gd name="txT" fmla="*/ 0 h 475"/>
                  <a:gd name="txR" fmla="*/ 399 w 399"/>
                  <a:gd name="txB" fmla="*/ 475 h 475"/>
                </a:gdLst>
                <a:ahLst/>
                <a:cxnLst>
                  <a:cxn ang="0">
                    <a:pos x="399" y="475"/>
                  </a:cxn>
                  <a:cxn ang="0">
                    <a:pos x="399" y="458"/>
                  </a:cxn>
                  <a:cxn ang="0">
                    <a:pos x="391" y="411"/>
                  </a:cxn>
                  <a:cxn ang="0">
                    <a:pos x="374" y="342"/>
                  </a:cxn>
                  <a:cxn ang="0">
                    <a:pos x="341" y="261"/>
                  </a:cxn>
                  <a:cxn ang="0">
                    <a:pos x="294" y="180"/>
                  </a:cxn>
                  <a:cxn ang="0">
                    <a:pos x="223" y="103"/>
                  </a:cxn>
                  <a:cxn ang="0">
                    <a:pos x="126" y="39"/>
                  </a:cxn>
                  <a:cxn ang="0">
                    <a:pos x="0" y="0"/>
                  </a:cxn>
                  <a:cxn ang="0">
                    <a:pos x="9" y="9"/>
                  </a:cxn>
                  <a:cxn ang="0">
                    <a:pos x="26" y="39"/>
                  </a:cxn>
                  <a:cxn ang="0">
                    <a:pos x="55" y="82"/>
                  </a:cxn>
                  <a:cxn ang="0">
                    <a:pos x="89" y="137"/>
                  </a:cxn>
                  <a:cxn ang="0">
                    <a:pos x="122" y="206"/>
                  </a:cxn>
                  <a:cxn ang="0">
                    <a:pos x="152" y="282"/>
                  </a:cxn>
                  <a:cxn ang="0">
                    <a:pos x="173" y="368"/>
                  </a:cxn>
                  <a:cxn ang="0">
                    <a:pos x="185" y="453"/>
                  </a:cxn>
                  <a:cxn ang="0">
                    <a:pos x="185" y="475"/>
                  </a:cxn>
                  <a:cxn ang="0">
                    <a:pos x="374" y="475"/>
                  </a:cxn>
                  <a:cxn ang="0">
                    <a:pos x="399" y="475"/>
                  </a:cxn>
                </a:cxnLst>
                <a:rect l="txL" t="txT" r="txR" b="txB"/>
                <a:pathLst>
                  <a:path w="399" h="475">
                    <a:moveTo>
                      <a:pt x="399" y="475"/>
                    </a:move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lnTo>
                      <a:pt x="399"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11" name="Freeform 114"/>
              <p:cNvSpPr/>
              <p:nvPr>
                <p:custDataLst>
                  <p:tags r:id="rId91"/>
                </p:custDataLst>
              </p:nvPr>
            </p:nvSpPr>
            <p:spPr>
              <a:xfrm>
                <a:off x="1125" y="38"/>
                <a:ext cx="399" cy="475"/>
              </a:xfrm>
              <a:custGeom>
                <a:avLst/>
                <a:gdLst>
                  <a:gd name="txL" fmla="*/ 0 w 399"/>
                  <a:gd name="txT" fmla="*/ 0 h 475"/>
                  <a:gd name="txR" fmla="*/ 399 w 399"/>
                  <a:gd name="txB" fmla="*/ 475 h 475"/>
                </a:gdLst>
                <a:ahLst/>
                <a:cxnLst>
                  <a:cxn ang="0">
                    <a:pos x="399" y="475"/>
                  </a:cxn>
                  <a:cxn ang="0">
                    <a:pos x="399" y="475"/>
                  </a:cxn>
                  <a:cxn ang="0">
                    <a:pos x="399" y="458"/>
                  </a:cxn>
                  <a:cxn ang="0">
                    <a:pos x="391" y="411"/>
                  </a:cxn>
                  <a:cxn ang="0">
                    <a:pos x="374" y="342"/>
                  </a:cxn>
                  <a:cxn ang="0">
                    <a:pos x="341" y="261"/>
                  </a:cxn>
                  <a:cxn ang="0">
                    <a:pos x="294" y="180"/>
                  </a:cxn>
                  <a:cxn ang="0">
                    <a:pos x="223" y="103"/>
                  </a:cxn>
                  <a:cxn ang="0">
                    <a:pos x="126" y="39"/>
                  </a:cxn>
                  <a:cxn ang="0">
                    <a:pos x="0" y="0"/>
                  </a:cxn>
                  <a:cxn ang="0">
                    <a:pos x="0" y="0"/>
                  </a:cxn>
                  <a:cxn ang="0">
                    <a:pos x="9" y="9"/>
                  </a:cxn>
                  <a:cxn ang="0">
                    <a:pos x="26" y="39"/>
                  </a:cxn>
                  <a:cxn ang="0">
                    <a:pos x="55" y="82"/>
                  </a:cxn>
                  <a:cxn ang="0">
                    <a:pos x="89" y="137"/>
                  </a:cxn>
                  <a:cxn ang="0">
                    <a:pos x="122" y="206"/>
                  </a:cxn>
                  <a:cxn ang="0">
                    <a:pos x="152" y="282"/>
                  </a:cxn>
                  <a:cxn ang="0">
                    <a:pos x="173" y="368"/>
                  </a:cxn>
                  <a:cxn ang="0">
                    <a:pos x="185" y="453"/>
                  </a:cxn>
                  <a:cxn ang="0">
                    <a:pos x="185" y="475"/>
                  </a:cxn>
                  <a:cxn ang="0">
                    <a:pos x="374" y="475"/>
                  </a:cxn>
                </a:cxnLst>
                <a:rect l="txL" t="txT" r="txR" b="txB"/>
                <a:pathLst>
                  <a:path w="399" h="475">
                    <a:moveTo>
                      <a:pt x="399" y="475"/>
                    </a:moveTo>
                    <a:lnTo>
                      <a:pt x="399" y="475"/>
                    </a:ln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12" name="Freeform 115"/>
              <p:cNvSpPr/>
              <p:nvPr>
                <p:custDataLst>
                  <p:tags r:id="rId92"/>
                </p:custDataLst>
              </p:nvPr>
            </p:nvSpPr>
            <p:spPr>
              <a:xfrm>
                <a:off x="911" y="47"/>
                <a:ext cx="357" cy="466"/>
              </a:xfrm>
              <a:custGeom>
                <a:avLst/>
                <a:gdLst>
                  <a:gd name="txL" fmla="*/ 0 w 357"/>
                  <a:gd name="txT" fmla="*/ 0 h 466"/>
                  <a:gd name="txR" fmla="*/ 357 w 357"/>
                  <a:gd name="txB" fmla="*/ 466 h 466"/>
                </a:gdLst>
                <a:ahLst/>
                <a:cxnLst>
                  <a:cxn ang="0">
                    <a:pos x="357" y="436"/>
                  </a:cxn>
                  <a:cxn ang="0">
                    <a:pos x="336" y="325"/>
                  </a:cxn>
                  <a:cxn ang="0">
                    <a:pos x="307" y="231"/>
                  </a:cxn>
                  <a:cxn ang="0">
                    <a:pos x="277" y="154"/>
                  </a:cxn>
                  <a:cxn ang="0">
                    <a:pos x="244" y="94"/>
                  </a:cxn>
                  <a:cxn ang="0">
                    <a:pos x="214" y="51"/>
                  </a:cxn>
                  <a:cxn ang="0">
                    <a:pos x="189" y="21"/>
                  </a:cxn>
                  <a:cxn ang="0">
                    <a:pos x="173" y="4"/>
                  </a:cxn>
                  <a:cxn ang="0">
                    <a:pos x="168" y="0"/>
                  </a:cxn>
                  <a:cxn ang="0">
                    <a:pos x="114" y="68"/>
                  </a:cxn>
                  <a:cxn ang="0">
                    <a:pos x="72" y="141"/>
                  </a:cxn>
                  <a:cxn ang="0">
                    <a:pos x="42" y="222"/>
                  </a:cxn>
                  <a:cxn ang="0">
                    <a:pos x="21" y="295"/>
                  </a:cxn>
                  <a:cxn ang="0">
                    <a:pos x="9" y="363"/>
                  </a:cxn>
                  <a:cxn ang="0">
                    <a:pos x="5" y="414"/>
                  </a:cxn>
                  <a:cxn ang="0">
                    <a:pos x="0" y="453"/>
                  </a:cxn>
                  <a:cxn ang="0">
                    <a:pos x="0" y="466"/>
                  </a:cxn>
                  <a:cxn ang="0">
                    <a:pos x="0" y="466"/>
                  </a:cxn>
                  <a:cxn ang="0">
                    <a:pos x="357" y="466"/>
                  </a:cxn>
                  <a:cxn ang="0">
                    <a:pos x="357" y="436"/>
                  </a:cxn>
                </a:cxnLst>
                <a:rect l="txL" t="txT" r="txR" b="txB"/>
                <a:pathLst>
                  <a:path w="357" h="466">
                    <a:moveTo>
                      <a:pt x="357" y="436"/>
                    </a:move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lnTo>
                      <a:pt x="357" y="436"/>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13" name="Freeform 116"/>
              <p:cNvSpPr/>
              <p:nvPr>
                <p:custDataLst>
                  <p:tags r:id="rId93"/>
                </p:custDataLst>
              </p:nvPr>
            </p:nvSpPr>
            <p:spPr>
              <a:xfrm>
                <a:off x="911" y="47"/>
                <a:ext cx="357" cy="466"/>
              </a:xfrm>
              <a:custGeom>
                <a:avLst/>
                <a:gdLst>
                  <a:gd name="txL" fmla="*/ 0 w 357"/>
                  <a:gd name="txT" fmla="*/ 0 h 466"/>
                  <a:gd name="txR" fmla="*/ 357 w 357"/>
                  <a:gd name="txB" fmla="*/ 466 h 466"/>
                </a:gdLst>
                <a:ahLst/>
                <a:cxnLst>
                  <a:cxn ang="0">
                    <a:pos x="357" y="436"/>
                  </a:cxn>
                  <a:cxn ang="0">
                    <a:pos x="357" y="436"/>
                  </a:cxn>
                  <a:cxn ang="0">
                    <a:pos x="336" y="325"/>
                  </a:cxn>
                  <a:cxn ang="0">
                    <a:pos x="307" y="231"/>
                  </a:cxn>
                  <a:cxn ang="0">
                    <a:pos x="277" y="154"/>
                  </a:cxn>
                  <a:cxn ang="0">
                    <a:pos x="244" y="94"/>
                  </a:cxn>
                  <a:cxn ang="0">
                    <a:pos x="214" y="51"/>
                  </a:cxn>
                  <a:cxn ang="0">
                    <a:pos x="189" y="21"/>
                  </a:cxn>
                  <a:cxn ang="0">
                    <a:pos x="173" y="4"/>
                  </a:cxn>
                  <a:cxn ang="0">
                    <a:pos x="168" y="0"/>
                  </a:cxn>
                  <a:cxn ang="0">
                    <a:pos x="168" y="0"/>
                  </a:cxn>
                  <a:cxn ang="0">
                    <a:pos x="114" y="68"/>
                  </a:cxn>
                  <a:cxn ang="0">
                    <a:pos x="72" y="141"/>
                  </a:cxn>
                  <a:cxn ang="0">
                    <a:pos x="42" y="222"/>
                  </a:cxn>
                  <a:cxn ang="0">
                    <a:pos x="21" y="295"/>
                  </a:cxn>
                  <a:cxn ang="0">
                    <a:pos x="9" y="363"/>
                  </a:cxn>
                  <a:cxn ang="0">
                    <a:pos x="5" y="414"/>
                  </a:cxn>
                  <a:cxn ang="0">
                    <a:pos x="0" y="453"/>
                  </a:cxn>
                  <a:cxn ang="0">
                    <a:pos x="0" y="466"/>
                  </a:cxn>
                  <a:cxn ang="0">
                    <a:pos x="0" y="466"/>
                  </a:cxn>
                  <a:cxn ang="0">
                    <a:pos x="357" y="466"/>
                  </a:cxn>
                </a:cxnLst>
                <a:rect l="txL" t="txT" r="txR" b="txB"/>
                <a:pathLst>
                  <a:path w="357" h="466">
                    <a:moveTo>
                      <a:pt x="357" y="436"/>
                    </a:moveTo>
                    <a:lnTo>
                      <a:pt x="357" y="436"/>
                    </a:ln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14" name="Freeform 117"/>
              <p:cNvSpPr/>
              <p:nvPr>
                <p:custDataLst>
                  <p:tags r:id="rId94"/>
                </p:custDataLst>
              </p:nvPr>
            </p:nvSpPr>
            <p:spPr>
              <a:xfrm>
                <a:off x="781" y="543"/>
                <a:ext cx="1" cy="106"/>
              </a:xfrm>
              <a:custGeom>
                <a:avLst/>
                <a:gdLst>
                  <a:gd name="txL" fmla="*/ 0 w 1"/>
                  <a:gd name="txT" fmla="*/ 0 h 106"/>
                  <a:gd name="txR" fmla="*/ 1 w 1"/>
                  <a:gd name="txB" fmla="*/ 106 h 106"/>
                </a:gdLst>
                <a:ahLst/>
                <a:cxnLst>
                  <a:cxn ang="0">
                    <a:pos x="0" y="0"/>
                  </a:cxn>
                  <a:cxn ang="0">
                    <a:pos x="0" y="106"/>
                  </a:cxn>
                  <a:cxn ang="0">
                    <a:pos x="0" y="0"/>
                  </a:cxn>
                </a:cxnLst>
                <a:rect l="txL" t="txT" r="txR" b="txB"/>
                <a:pathLst>
                  <a:path w="1" h="106">
                    <a:moveTo>
                      <a:pt x="0" y="0"/>
                    </a:moveTo>
                    <a:lnTo>
                      <a:pt x="0" y="106"/>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15" name="Line 118"/>
              <p:cNvSpPr/>
              <p:nvPr>
                <p:custDataLst>
                  <p:tags r:id="rId95"/>
                </p:custDataLst>
              </p:nvPr>
            </p:nvSpPr>
            <p:spPr>
              <a:xfrm>
                <a:off x="781" y="543"/>
                <a:ext cx="1" cy="106"/>
              </a:xfrm>
              <a:prstGeom prst="line">
                <a:avLst/>
              </a:prstGeom>
              <a:ln w="0" cap="flat" cmpd="sng">
                <a:solidFill>
                  <a:srgbClr val="000000"/>
                </a:solidFill>
                <a:prstDash val="solid"/>
                <a:headEnd type="none" w="med" len="med"/>
                <a:tailEnd type="none" w="med" len="med"/>
              </a:ln>
            </p:spPr>
          </p:sp>
          <p:sp>
            <p:nvSpPr>
              <p:cNvPr id="40016" name="Freeform 119"/>
              <p:cNvSpPr/>
              <p:nvPr>
                <p:custDataLst>
                  <p:tags r:id="rId96"/>
                </p:custDataLst>
              </p:nvPr>
            </p:nvSpPr>
            <p:spPr>
              <a:xfrm>
                <a:off x="1411" y="547"/>
                <a:ext cx="1" cy="102"/>
              </a:xfrm>
              <a:custGeom>
                <a:avLst/>
                <a:gdLst>
                  <a:gd name="txL" fmla="*/ 0 w 1"/>
                  <a:gd name="txT" fmla="*/ 0 h 102"/>
                  <a:gd name="txR" fmla="*/ 1 w 1"/>
                  <a:gd name="txB" fmla="*/ 102 h 102"/>
                </a:gdLst>
                <a:ahLst/>
                <a:cxnLst>
                  <a:cxn ang="0">
                    <a:pos x="0" y="0"/>
                  </a:cxn>
                  <a:cxn ang="0">
                    <a:pos x="0" y="102"/>
                  </a:cxn>
                  <a:cxn ang="0">
                    <a:pos x="0" y="0"/>
                  </a:cxn>
                </a:cxnLst>
                <a:rect l="txL" t="txT" r="txR" b="txB"/>
                <a:pathLst>
                  <a:path w="1" h="102">
                    <a:moveTo>
                      <a:pt x="0" y="0"/>
                    </a:moveTo>
                    <a:lnTo>
                      <a:pt x="0" y="102"/>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17" name="Line 120"/>
              <p:cNvSpPr/>
              <p:nvPr>
                <p:custDataLst>
                  <p:tags r:id="rId97"/>
                </p:custDataLst>
              </p:nvPr>
            </p:nvSpPr>
            <p:spPr>
              <a:xfrm>
                <a:off x="1411" y="547"/>
                <a:ext cx="1" cy="102"/>
              </a:xfrm>
              <a:prstGeom prst="line">
                <a:avLst/>
              </a:prstGeom>
              <a:ln w="0" cap="flat" cmpd="sng">
                <a:solidFill>
                  <a:srgbClr val="000000"/>
                </a:solidFill>
                <a:prstDash val="solid"/>
                <a:headEnd type="none" w="med" len="med"/>
                <a:tailEnd type="none" w="med" len="med"/>
              </a:ln>
            </p:spPr>
          </p:sp>
        </p:grpSp>
        <p:grpSp>
          <p:nvGrpSpPr>
            <p:cNvPr id="40018" name="组合 40017"/>
            <p:cNvGrpSpPr/>
            <p:nvPr/>
          </p:nvGrpSpPr>
          <p:grpSpPr>
            <a:xfrm>
              <a:off x="9303" y="2040"/>
              <a:ext cx="1682" cy="2798"/>
              <a:chOff x="0" y="0"/>
              <a:chExt cx="544" cy="960"/>
            </a:xfrm>
          </p:grpSpPr>
          <p:sp>
            <p:nvSpPr>
              <p:cNvPr id="40019" name="Rectangle 122"/>
              <p:cNvSpPr/>
              <p:nvPr>
                <p:custDataLst>
                  <p:tags r:id="rId98"/>
                </p:custDataLst>
              </p:nvPr>
            </p:nvSpPr>
            <p:spPr>
              <a:xfrm>
                <a:off x="91" y="888"/>
                <a:ext cx="333" cy="72"/>
              </a:xfrm>
              <a:prstGeom prst="rect">
                <a:avLst/>
              </a:prstGeom>
              <a:noFill/>
              <a:ln w="9525">
                <a:noFill/>
              </a:ln>
            </p:spPr>
            <p:txBody>
              <a:bodyPr lIns="110372" tIns="55187" rIns="110372" bIns="55187"/>
              <a:lstStyle/>
              <a:p>
                <a:pPr lvl="0" algn="ctr" defTabSz="1103630" eaLnBrk="1" hangingPunct="1"/>
                <a:endParaRPr lang="zh-CN" altLang="en-US" sz="1700" dirty="0">
                  <a:latin typeface="微软雅黑" panose="020B0503020204020204" charset="-122"/>
                  <a:ea typeface="微软雅黑" panose="020B0503020204020204" charset="-122"/>
                  <a:cs typeface="微软雅黑" panose="020B0503020204020204" charset="-122"/>
                </a:endParaRPr>
              </a:p>
            </p:txBody>
          </p:sp>
          <p:sp>
            <p:nvSpPr>
              <p:cNvPr id="40020" name="Freeform 123"/>
              <p:cNvSpPr/>
              <p:nvPr>
                <p:custDataLst>
                  <p:tags r:id="rId99"/>
                </p:custDataLst>
              </p:nvPr>
            </p:nvSpPr>
            <p:spPr>
              <a:xfrm>
                <a:off x="30" y="275"/>
                <a:ext cx="103" cy="235"/>
              </a:xfrm>
              <a:custGeom>
                <a:avLst/>
                <a:gdLst>
                  <a:gd name="txL" fmla="*/ 0 w 424"/>
                  <a:gd name="txT" fmla="*/ 0 h 1261"/>
                  <a:gd name="txR" fmla="*/ 424 w 424"/>
                  <a:gd name="txB" fmla="*/ 1261 h 1261"/>
                </a:gdLst>
                <a:ahLst/>
                <a:cxnLst>
                  <a:cxn ang="0">
                    <a:pos x="0" y="0"/>
                  </a:cxn>
                  <a:cxn ang="0">
                    <a:pos x="0" y="0"/>
                  </a:cxn>
                  <a:cxn ang="0">
                    <a:pos x="0" y="0"/>
                  </a:cxn>
                  <a:cxn ang="0">
                    <a:pos x="0" y="0"/>
                  </a:cxn>
                  <a:cxn ang="0">
                    <a:pos x="0" y="0"/>
                  </a:cxn>
                  <a:cxn ang="0">
                    <a:pos x="0" y="0"/>
                  </a:cxn>
                  <a:cxn ang="0">
                    <a:pos x="0" y="0"/>
                  </a:cxn>
                </a:cxnLst>
                <a:rect l="txL" t="txT" r="txR" b="txB"/>
                <a:pathLst>
                  <a:path w="424" h="1261">
                    <a:moveTo>
                      <a:pt x="424" y="586"/>
                    </a:moveTo>
                    <a:lnTo>
                      <a:pt x="323" y="752"/>
                    </a:lnTo>
                    <a:lnTo>
                      <a:pt x="252" y="1261"/>
                    </a:lnTo>
                    <a:lnTo>
                      <a:pt x="0" y="1261"/>
                    </a:lnTo>
                    <a:lnTo>
                      <a:pt x="12" y="526"/>
                    </a:lnTo>
                    <a:lnTo>
                      <a:pt x="424" y="0"/>
                    </a:lnTo>
                    <a:lnTo>
                      <a:pt x="424"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40021" name="Freeform 124"/>
              <p:cNvSpPr/>
              <p:nvPr>
                <p:custDataLst>
                  <p:tags r:id="rId100"/>
                </p:custDataLst>
              </p:nvPr>
            </p:nvSpPr>
            <p:spPr>
              <a:xfrm>
                <a:off x="30" y="275"/>
                <a:ext cx="103" cy="235"/>
              </a:xfrm>
              <a:custGeom>
                <a:avLst/>
                <a:gdLst>
                  <a:gd name="txL" fmla="*/ 0 w 424"/>
                  <a:gd name="txT" fmla="*/ 0 h 1261"/>
                  <a:gd name="txR" fmla="*/ 424 w 424"/>
                  <a:gd name="txB" fmla="*/ 1261 h 1261"/>
                </a:gdLst>
                <a:ahLst/>
                <a:cxnLst>
                  <a:cxn ang="0">
                    <a:pos x="0" y="0"/>
                  </a:cxn>
                  <a:cxn ang="0">
                    <a:pos x="0" y="0"/>
                  </a:cxn>
                  <a:cxn ang="0">
                    <a:pos x="0" y="0"/>
                  </a:cxn>
                  <a:cxn ang="0">
                    <a:pos x="0" y="0"/>
                  </a:cxn>
                  <a:cxn ang="0">
                    <a:pos x="0" y="0"/>
                  </a:cxn>
                  <a:cxn ang="0">
                    <a:pos x="0" y="0"/>
                  </a:cxn>
                </a:cxnLst>
                <a:rect l="txL" t="txT" r="txR" b="txB"/>
                <a:pathLst>
                  <a:path w="424" h="1261">
                    <a:moveTo>
                      <a:pt x="424" y="586"/>
                    </a:moveTo>
                    <a:lnTo>
                      <a:pt x="323" y="752"/>
                    </a:lnTo>
                    <a:lnTo>
                      <a:pt x="252" y="1261"/>
                    </a:lnTo>
                    <a:lnTo>
                      <a:pt x="0" y="1261"/>
                    </a:lnTo>
                    <a:lnTo>
                      <a:pt x="12" y="526"/>
                    </a:lnTo>
                    <a:lnTo>
                      <a:pt x="424"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22" name="Freeform 125"/>
              <p:cNvSpPr/>
              <p:nvPr>
                <p:custDataLst>
                  <p:tags r:id="rId101"/>
                </p:custDataLst>
              </p:nvPr>
            </p:nvSpPr>
            <p:spPr>
              <a:xfrm>
                <a:off x="155" y="48"/>
                <a:ext cx="221" cy="223"/>
              </a:xfrm>
              <a:custGeom>
                <a:avLst/>
                <a:gdLst>
                  <a:gd name="txL" fmla="*/ 0 w 907"/>
                  <a:gd name="txT" fmla="*/ 0 h 1201"/>
                  <a:gd name="txR" fmla="*/ 907 w 907"/>
                  <a:gd name="txB" fmla="*/ 1201 h 1201"/>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07" h="1201">
                    <a:moveTo>
                      <a:pt x="907" y="740"/>
                    </a:move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23" name="Freeform 126"/>
              <p:cNvSpPr/>
              <p:nvPr>
                <p:custDataLst>
                  <p:tags r:id="rId102"/>
                </p:custDataLst>
              </p:nvPr>
            </p:nvSpPr>
            <p:spPr>
              <a:xfrm>
                <a:off x="155" y="48"/>
                <a:ext cx="221" cy="223"/>
              </a:xfrm>
              <a:custGeom>
                <a:avLst/>
                <a:gdLst>
                  <a:gd name="txL" fmla="*/ 0 w 907"/>
                  <a:gd name="txT" fmla="*/ 0 h 1201"/>
                  <a:gd name="txR" fmla="*/ 907 w 907"/>
                  <a:gd name="txB" fmla="*/ 1201 h 1201"/>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07" h="1201">
                    <a:moveTo>
                      <a:pt x="907" y="740"/>
                    </a:moveTo>
                    <a:lnTo>
                      <a:pt x="907" y="740"/>
                    </a:ln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24" name="Rectangle 127"/>
              <p:cNvSpPr/>
              <p:nvPr>
                <p:custDataLst>
                  <p:tags r:id="rId103"/>
                </p:custDataLst>
              </p:nvPr>
            </p:nvSpPr>
            <p:spPr>
              <a:xfrm>
                <a:off x="133" y="271"/>
                <a:ext cx="277" cy="243"/>
              </a:xfrm>
              <a:prstGeom prst="rect">
                <a:avLst/>
              </a:prstGeom>
              <a:solidFill>
                <a:srgbClr val="B2D8E5"/>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25" name="Rectangle 128"/>
              <p:cNvSpPr/>
              <p:nvPr>
                <p:custDataLst>
                  <p:tags r:id="rId104"/>
                </p:custDataLst>
              </p:nvPr>
            </p:nvSpPr>
            <p:spPr>
              <a:xfrm>
                <a:off x="133" y="271"/>
                <a:ext cx="277" cy="243"/>
              </a:xfrm>
              <a:prstGeom prst="rect">
                <a:avLst/>
              </a:prstGeom>
              <a:no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26" name="Freeform 129"/>
              <p:cNvSpPr/>
              <p:nvPr>
                <p:custDataLst>
                  <p:tags r:id="rId105"/>
                </p:custDataLst>
              </p:nvPr>
            </p:nvSpPr>
            <p:spPr>
              <a:xfrm>
                <a:off x="133" y="514"/>
                <a:ext cx="277" cy="359"/>
              </a:xfrm>
              <a:custGeom>
                <a:avLst/>
                <a:gdLst>
                  <a:gd name="txL" fmla="*/ 0 w 1134"/>
                  <a:gd name="txT" fmla="*/ 0 h 1923"/>
                  <a:gd name="txR" fmla="*/ 1134 w 1134"/>
                  <a:gd name="txB" fmla="*/ 1923 h 1923"/>
                </a:gdLst>
                <a:ahLst/>
                <a:cxnLst>
                  <a:cxn ang="0">
                    <a:pos x="0" y="0"/>
                  </a:cxn>
                  <a:cxn ang="0">
                    <a:pos x="0" y="0"/>
                  </a:cxn>
                  <a:cxn ang="0">
                    <a:pos x="0" y="0"/>
                  </a:cxn>
                  <a:cxn ang="0">
                    <a:pos x="0" y="0"/>
                  </a:cxn>
                  <a:cxn ang="0">
                    <a:pos x="0" y="0"/>
                  </a:cxn>
                </a:cxnLst>
                <a:rect l="txL" t="txT" r="txR" b="txB"/>
                <a:pathLst>
                  <a:path w="1134" h="1923">
                    <a:moveTo>
                      <a:pt x="928" y="1923"/>
                    </a:moveTo>
                    <a:lnTo>
                      <a:pt x="1134" y="0"/>
                    </a:lnTo>
                    <a:lnTo>
                      <a:pt x="0" y="0"/>
                    </a:lnTo>
                    <a:lnTo>
                      <a:pt x="223" y="1923"/>
                    </a:lnTo>
                    <a:lnTo>
                      <a:pt x="928" y="1923"/>
                    </a:lnTo>
                    <a:close/>
                  </a:path>
                </a:pathLst>
              </a:custGeom>
              <a:solidFill>
                <a:srgbClr val="333399">
                  <a:alpha val="100000"/>
                </a:srgbClr>
              </a:solidFill>
              <a:ln w="9525">
                <a:noFill/>
              </a:ln>
            </p:spPr>
            <p:txBody>
              <a:bodyPr/>
              <a:lstStyle/>
              <a:p>
                <a:endParaRPr lang="zh-CN" altLang="en-US">
                  <a:cs typeface="微软雅黑" panose="020B0503020204020204" charset="-122"/>
                </a:endParaRPr>
              </a:p>
            </p:txBody>
          </p:sp>
          <p:sp>
            <p:nvSpPr>
              <p:cNvPr id="40027" name="Freeform 130"/>
              <p:cNvSpPr/>
              <p:nvPr>
                <p:custDataLst>
                  <p:tags r:id="rId106"/>
                </p:custDataLst>
              </p:nvPr>
            </p:nvSpPr>
            <p:spPr>
              <a:xfrm>
                <a:off x="104" y="873"/>
                <a:ext cx="339" cy="84"/>
              </a:xfrm>
              <a:custGeom>
                <a:avLst/>
                <a:gdLst>
                  <a:gd name="txL" fmla="*/ 0 w 1386"/>
                  <a:gd name="txT" fmla="*/ 0 h 453"/>
                  <a:gd name="txR" fmla="*/ 1386 w 1386"/>
                  <a:gd name="txB" fmla="*/ 453 h 453"/>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40028" name="Freeform 131"/>
              <p:cNvSpPr/>
              <p:nvPr>
                <p:custDataLst>
                  <p:tags r:id="rId107"/>
                </p:custDataLst>
              </p:nvPr>
            </p:nvSpPr>
            <p:spPr>
              <a:xfrm>
                <a:off x="104" y="873"/>
                <a:ext cx="339" cy="84"/>
              </a:xfrm>
              <a:custGeom>
                <a:avLst/>
                <a:gdLst>
                  <a:gd name="txL" fmla="*/ 0 w 1386"/>
                  <a:gd name="txT" fmla="*/ 0 h 453"/>
                  <a:gd name="txR" fmla="*/ 1386 w 1386"/>
                  <a:gd name="txB" fmla="*/ 453 h 453"/>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29" name="Freeform 132"/>
              <p:cNvSpPr/>
              <p:nvPr>
                <p:custDataLst>
                  <p:tags r:id="rId108"/>
                </p:custDataLst>
              </p:nvPr>
            </p:nvSpPr>
            <p:spPr>
              <a:xfrm>
                <a:off x="0" y="505"/>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30" name="Freeform 133"/>
              <p:cNvSpPr/>
              <p:nvPr>
                <p:custDataLst>
                  <p:tags r:id="rId109"/>
                </p:custDataLst>
              </p:nvPr>
            </p:nvSpPr>
            <p:spPr>
              <a:xfrm>
                <a:off x="0" y="505"/>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grpSp>
            <p:nvGrpSpPr>
              <p:cNvPr id="40031" name="组合 40030"/>
              <p:cNvGrpSpPr/>
              <p:nvPr/>
            </p:nvGrpSpPr>
            <p:grpSpPr>
              <a:xfrm flipV="1">
                <a:off x="403" y="14"/>
                <a:ext cx="141" cy="361"/>
                <a:chOff x="0" y="0"/>
                <a:chExt cx="141" cy="361"/>
              </a:xfrm>
            </p:grpSpPr>
            <p:sp>
              <p:nvSpPr>
                <p:cNvPr id="40032" name="Freeform 135"/>
                <p:cNvSpPr/>
                <p:nvPr>
                  <p:custDataLst>
                    <p:tags r:id="rId110"/>
                  </p:custDataLst>
                </p:nvPr>
              </p:nvSpPr>
              <p:spPr>
                <a:xfrm>
                  <a:off x="7" y="0"/>
                  <a:ext cx="104" cy="235"/>
                </a:xfrm>
                <a:custGeom>
                  <a:avLst/>
                  <a:gdLst>
                    <a:gd name="txL" fmla="*/ 0 w 428"/>
                    <a:gd name="txT" fmla="*/ 0 h 1261"/>
                    <a:gd name="txR" fmla="*/ 428 w 428"/>
                    <a:gd name="txB" fmla="*/ 1261 h 1261"/>
                  </a:gdLst>
                  <a:ahLst/>
                  <a:cxnLst>
                    <a:cxn ang="0">
                      <a:pos x="0" y="0"/>
                    </a:cxn>
                    <a:cxn ang="0">
                      <a:pos x="0" y="0"/>
                    </a:cxn>
                    <a:cxn ang="0">
                      <a:pos x="0" y="0"/>
                    </a:cxn>
                    <a:cxn ang="0">
                      <a:pos x="0" y="0"/>
                    </a:cxn>
                    <a:cxn ang="0">
                      <a:pos x="0" y="0"/>
                    </a:cxn>
                    <a:cxn ang="0">
                      <a:pos x="0" y="0"/>
                    </a:cxn>
                    <a:cxn ang="0">
                      <a:pos x="0" y="0"/>
                    </a:cxn>
                  </a:cxnLst>
                  <a:rect l="txL" t="txT" r="txR" b="txB"/>
                  <a:pathLst>
                    <a:path w="428" h="1261">
                      <a:moveTo>
                        <a:pt x="0" y="586"/>
                      </a:moveTo>
                      <a:lnTo>
                        <a:pt x="105" y="752"/>
                      </a:lnTo>
                      <a:lnTo>
                        <a:pt x="176" y="1261"/>
                      </a:lnTo>
                      <a:lnTo>
                        <a:pt x="428" y="1261"/>
                      </a:lnTo>
                      <a:lnTo>
                        <a:pt x="416" y="526"/>
                      </a:lnTo>
                      <a:lnTo>
                        <a:pt x="0" y="0"/>
                      </a:lnTo>
                      <a:lnTo>
                        <a:pt x="0"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40033" name="Freeform 136"/>
                <p:cNvSpPr/>
                <p:nvPr>
                  <p:custDataLst>
                    <p:tags r:id="rId111"/>
                  </p:custDataLst>
                </p:nvPr>
              </p:nvSpPr>
              <p:spPr>
                <a:xfrm>
                  <a:off x="7" y="0"/>
                  <a:ext cx="104" cy="235"/>
                </a:xfrm>
                <a:custGeom>
                  <a:avLst/>
                  <a:gdLst>
                    <a:gd name="txL" fmla="*/ 0 w 428"/>
                    <a:gd name="txT" fmla="*/ 0 h 1261"/>
                    <a:gd name="txR" fmla="*/ 428 w 428"/>
                    <a:gd name="txB" fmla="*/ 1261 h 1261"/>
                  </a:gdLst>
                  <a:ahLst/>
                  <a:cxnLst>
                    <a:cxn ang="0">
                      <a:pos x="0" y="0"/>
                    </a:cxn>
                    <a:cxn ang="0">
                      <a:pos x="0" y="0"/>
                    </a:cxn>
                    <a:cxn ang="0">
                      <a:pos x="0" y="0"/>
                    </a:cxn>
                    <a:cxn ang="0">
                      <a:pos x="0" y="0"/>
                    </a:cxn>
                    <a:cxn ang="0">
                      <a:pos x="0" y="0"/>
                    </a:cxn>
                    <a:cxn ang="0">
                      <a:pos x="0" y="0"/>
                    </a:cxn>
                  </a:cxnLst>
                  <a:rect l="txL" t="txT" r="txR" b="txB"/>
                  <a:pathLst>
                    <a:path w="428" h="1261">
                      <a:moveTo>
                        <a:pt x="0" y="586"/>
                      </a:moveTo>
                      <a:lnTo>
                        <a:pt x="105" y="752"/>
                      </a:lnTo>
                      <a:lnTo>
                        <a:pt x="176" y="1261"/>
                      </a:lnTo>
                      <a:lnTo>
                        <a:pt x="428" y="1261"/>
                      </a:lnTo>
                      <a:lnTo>
                        <a:pt x="416" y="526"/>
                      </a:lnTo>
                      <a:lnTo>
                        <a:pt x="0"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34" name="Freeform 137"/>
                <p:cNvSpPr/>
                <p:nvPr>
                  <p:custDataLst>
                    <p:tags r:id="rId112"/>
                  </p:custDataLst>
                </p:nvPr>
              </p:nvSpPr>
              <p:spPr>
                <a:xfrm>
                  <a:off x="0" y="241"/>
                  <a:ext cx="70" cy="120"/>
                </a:xfrm>
                <a:custGeom>
                  <a:avLst/>
                  <a:gdLst>
                    <a:gd name="txL" fmla="*/ 0 w 290"/>
                    <a:gd name="txT" fmla="*/ 0 h 645"/>
                    <a:gd name="txR" fmla="*/ 290 w 290"/>
                    <a:gd name="txB" fmla="*/ 645 h 64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290" h="645">
                      <a:moveTo>
                        <a:pt x="17" y="68"/>
                      </a:moveTo>
                      <a:lnTo>
                        <a:pt x="194" y="0"/>
                      </a:lnTo>
                      <a:lnTo>
                        <a:pt x="290" y="478"/>
                      </a:lnTo>
                      <a:lnTo>
                        <a:pt x="244" y="504"/>
                      </a:lnTo>
                      <a:lnTo>
                        <a:pt x="118" y="226"/>
                      </a:lnTo>
                      <a:lnTo>
                        <a:pt x="223" y="478"/>
                      </a:lnTo>
                      <a:lnTo>
                        <a:pt x="135" y="645"/>
                      </a:lnTo>
                      <a:lnTo>
                        <a:pt x="51" y="239"/>
                      </a:lnTo>
                      <a:lnTo>
                        <a:pt x="42" y="248"/>
                      </a:lnTo>
                      <a:lnTo>
                        <a:pt x="30" y="265"/>
                      </a:lnTo>
                      <a:lnTo>
                        <a:pt x="13" y="278"/>
                      </a:lnTo>
                      <a:lnTo>
                        <a:pt x="0" y="269"/>
                      </a:lnTo>
                      <a:lnTo>
                        <a:pt x="0" y="226"/>
                      </a:lnTo>
                      <a:lnTo>
                        <a:pt x="5" y="158"/>
                      </a:lnTo>
                      <a:lnTo>
                        <a:pt x="13" y="94"/>
                      </a:lnTo>
                      <a:lnTo>
                        <a:pt x="17" y="68"/>
                      </a:lnTo>
                      <a:close/>
                    </a:path>
                  </a:pathLst>
                </a:custGeom>
                <a:solidFill>
                  <a:srgbClr val="FFFFFF">
                    <a:alpha val="100000"/>
                  </a:srgbClr>
                </a:solidFill>
                <a:ln w="9525">
                  <a:noFill/>
                </a:ln>
              </p:spPr>
              <p:txBody>
                <a:bodyPr/>
                <a:lstStyle/>
                <a:p>
                  <a:endParaRPr lang="zh-CN" altLang="en-US">
                    <a:cs typeface="微软雅黑" panose="020B0503020204020204" charset="-122"/>
                  </a:endParaRPr>
                </a:p>
              </p:txBody>
            </p:sp>
            <p:sp>
              <p:nvSpPr>
                <p:cNvPr id="40035" name="Freeform 138"/>
                <p:cNvSpPr/>
                <p:nvPr>
                  <p:custDataLst>
                    <p:tags r:id="rId113"/>
                  </p:custDataLst>
                </p:nvPr>
              </p:nvSpPr>
              <p:spPr>
                <a:xfrm>
                  <a:off x="28" y="230"/>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36" name="Freeform 139"/>
                <p:cNvSpPr/>
                <p:nvPr>
                  <p:custDataLst>
                    <p:tags r:id="rId114"/>
                  </p:custDataLst>
                </p:nvPr>
              </p:nvSpPr>
              <p:spPr>
                <a:xfrm>
                  <a:off x="28" y="230"/>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grpSp>
          <p:sp>
            <p:nvSpPr>
              <p:cNvPr id="40037" name="Freeform 140"/>
              <p:cNvSpPr/>
              <p:nvPr>
                <p:custDataLst>
                  <p:tags r:id="rId115"/>
                </p:custDataLst>
              </p:nvPr>
            </p:nvSpPr>
            <p:spPr>
              <a:xfrm>
                <a:off x="149" y="0"/>
                <a:ext cx="235" cy="117"/>
              </a:xfrm>
              <a:custGeom>
                <a:avLst/>
                <a:gdLst>
                  <a:gd name="txL" fmla="*/ 0 w 966"/>
                  <a:gd name="txT" fmla="*/ 0 h 628"/>
                  <a:gd name="txR" fmla="*/ 966 w 966"/>
                  <a:gd name="txB" fmla="*/ 628 h 628"/>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66" h="628">
                    <a:moveTo>
                      <a:pt x="966" y="547"/>
                    </a:move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38" name="Freeform 141"/>
              <p:cNvSpPr/>
              <p:nvPr>
                <p:custDataLst>
                  <p:tags r:id="rId116"/>
                </p:custDataLst>
              </p:nvPr>
            </p:nvSpPr>
            <p:spPr>
              <a:xfrm>
                <a:off x="149" y="0"/>
                <a:ext cx="235" cy="117"/>
              </a:xfrm>
              <a:custGeom>
                <a:avLst/>
                <a:gdLst>
                  <a:gd name="txL" fmla="*/ 0 w 966"/>
                  <a:gd name="txT" fmla="*/ 0 h 628"/>
                  <a:gd name="txR" fmla="*/ 966 w 966"/>
                  <a:gd name="txB" fmla="*/ 628 h 628"/>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66" h="628">
                    <a:moveTo>
                      <a:pt x="966" y="547"/>
                    </a:moveTo>
                    <a:lnTo>
                      <a:pt x="966" y="547"/>
                    </a:ln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39" name="Rectangle 142"/>
              <p:cNvSpPr/>
              <p:nvPr>
                <p:custDataLst>
                  <p:tags r:id="rId117"/>
                </p:custDataLst>
              </p:nvPr>
            </p:nvSpPr>
            <p:spPr>
              <a:xfrm>
                <a:off x="137" y="101"/>
                <a:ext cx="263" cy="19"/>
              </a:xfrm>
              <a:prstGeom prst="rect">
                <a:avLst/>
              </a:prstGeom>
              <a:solidFill>
                <a:srgbClr val="FF33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40" name="Rectangle 143"/>
              <p:cNvSpPr/>
              <p:nvPr>
                <p:custDataLst>
                  <p:tags r:id="rId118"/>
                </p:custDataLst>
              </p:nvPr>
            </p:nvSpPr>
            <p:spPr>
              <a:xfrm>
                <a:off x="137" y="101"/>
                <a:ext cx="263" cy="19"/>
              </a:xfrm>
              <a:prstGeom prst="rect">
                <a:avLst/>
              </a:prstGeom>
              <a:solidFill>
                <a:srgbClr val="FF3300"/>
              </a:solid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41" name="Freeform 144"/>
              <p:cNvSpPr/>
              <p:nvPr>
                <p:custDataLst>
                  <p:tags r:id="rId119"/>
                </p:custDataLst>
              </p:nvPr>
            </p:nvSpPr>
            <p:spPr>
              <a:xfrm>
                <a:off x="160" y="7"/>
                <a:ext cx="94" cy="89"/>
              </a:xfrm>
              <a:custGeom>
                <a:avLst/>
                <a:gdLst>
                  <a:gd name="txL" fmla="*/ 0 w 387"/>
                  <a:gd name="txT" fmla="*/ 0 h 475"/>
                  <a:gd name="txR" fmla="*/ 387 w 387"/>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87" h="475">
                    <a:moveTo>
                      <a:pt x="206" y="475"/>
                    </a:move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42" name="Freeform 145"/>
              <p:cNvSpPr/>
              <p:nvPr>
                <p:custDataLst>
                  <p:tags r:id="rId120"/>
                </p:custDataLst>
              </p:nvPr>
            </p:nvSpPr>
            <p:spPr>
              <a:xfrm>
                <a:off x="160" y="7"/>
                <a:ext cx="94" cy="89"/>
              </a:xfrm>
              <a:custGeom>
                <a:avLst/>
                <a:gdLst>
                  <a:gd name="txL" fmla="*/ 0 w 387"/>
                  <a:gd name="txT" fmla="*/ 0 h 475"/>
                  <a:gd name="txR" fmla="*/ 387 w 387"/>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87" h="475">
                    <a:moveTo>
                      <a:pt x="206" y="475"/>
                    </a:moveTo>
                    <a:lnTo>
                      <a:pt x="206" y="475"/>
                    </a:ln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43" name="Freeform 146"/>
              <p:cNvSpPr/>
              <p:nvPr>
                <p:custDataLst>
                  <p:tags r:id="rId121"/>
                </p:custDataLst>
              </p:nvPr>
            </p:nvSpPr>
            <p:spPr>
              <a:xfrm>
                <a:off x="274" y="7"/>
                <a:ext cx="98" cy="89"/>
              </a:xfrm>
              <a:custGeom>
                <a:avLst/>
                <a:gdLst>
                  <a:gd name="txL" fmla="*/ 0 w 399"/>
                  <a:gd name="txT" fmla="*/ 0 h 475"/>
                  <a:gd name="txR" fmla="*/ 399 w 399"/>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99" h="475">
                    <a:moveTo>
                      <a:pt x="399" y="475"/>
                    </a:move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lnTo>
                      <a:pt x="399"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44" name="Freeform 147"/>
              <p:cNvSpPr/>
              <p:nvPr>
                <p:custDataLst>
                  <p:tags r:id="rId122"/>
                </p:custDataLst>
              </p:nvPr>
            </p:nvSpPr>
            <p:spPr>
              <a:xfrm>
                <a:off x="274" y="7"/>
                <a:ext cx="98" cy="89"/>
              </a:xfrm>
              <a:custGeom>
                <a:avLst/>
                <a:gdLst>
                  <a:gd name="txL" fmla="*/ 0 w 399"/>
                  <a:gd name="txT" fmla="*/ 0 h 475"/>
                  <a:gd name="txR" fmla="*/ 399 w 399"/>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99" h="475">
                    <a:moveTo>
                      <a:pt x="399" y="475"/>
                    </a:moveTo>
                    <a:lnTo>
                      <a:pt x="399" y="475"/>
                    </a:ln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45" name="Freeform 148"/>
              <p:cNvSpPr/>
              <p:nvPr>
                <p:custDataLst>
                  <p:tags r:id="rId123"/>
                </p:custDataLst>
              </p:nvPr>
            </p:nvSpPr>
            <p:spPr>
              <a:xfrm>
                <a:off x="222" y="9"/>
                <a:ext cx="87" cy="87"/>
              </a:xfrm>
              <a:custGeom>
                <a:avLst/>
                <a:gdLst>
                  <a:gd name="txL" fmla="*/ 0 w 357"/>
                  <a:gd name="txT" fmla="*/ 0 h 466"/>
                  <a:gd name="txR" fmla="*/ 357 w 357"/>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57" h="466">
                    <a:moveTo>
                      <a:pt x="357" y="436"/>
                    </a:move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lnTo>
                      <a:pt x="357" y="436"/>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46" name="Freeform 149"/>
              <p:cNvSpPr/>
              <p:nvPr>
                <p:custDataLst>
                  <p:tags r:id="rId124"/>
                </p:custDataLst>
              </p:nvPr>
            </p:nvSpPr>
            <p:spPr>
              <a:xfrm>
                <a:off x="222" y="9"/>
                <a:ext cx="87" cy="87"/>
              </a:xfrm>
              <a:custGeom>
                <a:avLst/>
                <a:gdLst>
                  <a:gd name="txL" fmla="*/ 0 w 357"/>
                  <a:gd name="txT" fmla="*/ 0 h 466"/>
                  <a:gd name="txR" fmla="*/ 357 w 357"/>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57" h="466">
                    <a:moveTo>
                      <a:pt x="357" y="436"/>
                    </a:moveTo>
                    <a:lnTo>
                      <a:pt x="357" y="436"/>
                    </a:ln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47" name="Freeform 150"/>
              <p:cNvSpPr/>
              <p:nvPr>
                <p:custDataLst>
                  <p:tags r:id="rId125"/>
                </p:custDataLst>
              </p:nvPr>
            </p:nvSpPr>
            <p:spPr>
              <a:xfrm>
                <a:off x="191" y="101"/>
                <a:ext cx="0" cy="20"/>
              </a:xfrm>
              <a:custGeom>
                <a:avLst/>
                <a:gdLst>
                  <a:gd name="txL" fmla="*/ 0 w 0"/>
                  <a:gd name="txT" fmla="*/ 0 h 106"/>
                  <a:gd name="txR" fmla="*/ 0 w 0"/>
                  <a:gd name="txB" fmla="*/ 106 h 106"/>
                </a:gdLst>
                <a:ahLst/>
                <a:cxnLst>
                  <a:cxn ang="0">
                    <a:pos x="0" y="0"/>
                  </a:cxn>
                  <a:cxn ang="0">
                    <a:pos x="0" y="0"/>
                  </a:cxn>
                  <a:cxn ang="0">
                    <a:pos x="0" y="0"/>
                  </a:cxn>
                </a:cxnLst>
                <a:rect l="txL" t="txT" r="txR" b="txB"/>
                <a:pathLst>
                  <a:path h="106">
                    <a:moveTo>
                      <a:pt x="0" y="0"/>
                    </a:moveTo>
                    <a:lnTo>
                      <a:pt x="0" y="106"/>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48" name="Line 151"/>
              <p:cNvSpPr/>
              <p:nvPr>
                <p:custDataLst>
                  <p:tags r:id="rId126"/>
                </p:custDataLst>
              </p:nvPr>
            </p:nvSpPr>
            <p:spPr>
              <a:xfrm>
                <a:off x="191" y="101"/>
                <a:ext cx="0" cy="20"/>
              </a:xfrm>
              <a:prstGeom prst="line">
                <a:avLst/>
              </a:prstGeom>
              <a:ln w="0" cap="flat" cmpd="sng">
                <a:solidFill>
                  <a:srgbClr val="000000"/>
                </a:solidFill>
                <a:prstDash val="solid"/>
                <a:headEnd type="none" w="med" len="med"/>
                <a:tailEnd type="none" w="med" len="med"/>
              </a:ln>
            </p:spPr>
          </p:sp>
          <p:sp>
            <p:nvSpPr>
              <p:cNvPr id="40049" name="Freeform 152"/>
              <p:cNvSpPr/>
              <p:nvPr>
                <p:custDataLst>
                  <p:tags r:id="rId127"/>
                </p:custDataLst>
              </p:nvPr>
            </p:nvSpPr>
            <p:spPr>
              <a:xfrm>
                <a:off x="344" y="102"/>
                <a:ext cx="0" cy="19"/>
              </a:xfrm>
              <a:custGeom>
                <a:avLst/>
                <a:gdLst>
                  <a:gd name="txL" fmla="*/ 0 w 0"/>
                  <a:gd name="txT" fmla="*/ 0 h 102"/>
                  <a:gd name="txR" fmla="*/ 0 w 0"/>
                  <a:gd name="txB" fmla="*/ 102 h 102"/>
                </a:gdLst>
                <a:ahLst/>
                <a:cxnLst>
                  <a:cxn ang="0">
                    <a:pos x="0" y="0"/>
                  </a:cxn>
                  <a:cxn ang="0">
                    <a:pos x="0" y="0"/>
                  </a:cxn>
                  <a:cxn ang="0">
                    <a:pos x="0" y="0"/>
                  </a:cxn>
                </a:cxnLst>
                <a:rect l="txL" t="txT" r="txR" b="txB"/>
                <a:pathLst>
                  <a:path h="102">
                    <a:moveTo>
                      <a:pt x="0" y="0"/>
                    </a:moveTo>
                    <a:lnTo>
                      <a:pt x="0" y="102"/>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50" name="Line 153"/>
              <p:cNvSpPr/>
              <p:nvPr>
                <p:custDataLst>
                  <p:tags r:id="rId128"/>
                </p:custDataLst>
              </p:nvPr>
            </p:nvSpPr>
            <p:spPr>
              <a:xfrm>
                <a:off x="344" y="102"/>
                <a:ext cx="0" cy="19"/>
              </a:xfrm>
              <a:prstGeom prst="line">
                <a:avLst/>
              </a:prstGeom>
              <a:ln w="0" cap="flat" cmpd="sng">
                <a:solidFill>
                  <a:srgbClr val="000000"/>
                </a:solidFill>
                <a:prstDash val="solid"/>
                <a:headEnd type="none" w="med" len="med"/>
                <a:tailEnd type="none" w="med" len="med"/>
              </a:ln>
            </p:spPr>
          </p:sp>
        </p:grpSp>
        <p:sp>
          <p:nvSpPr>
            <p:cNvPr id="40051" name="Rectangle 154"/>
            <p:cNvSpPr/>
            <p:nvPr>
              <p:custDataLst>
                <p:tags r:id="rId129"/>
              </p:custDataLst>
            </p:nvPr>
          </p:nvSpPr>
          <p:spPr>
            <a:xfrm>
              <a:off x="7855" y="4855"/>
              <a:ext cx="3985" cy="325"/>
            </a:xfrm>
            <a:prstGeom prst="rect">
              <a:avLst/>
            </a:prstGeom>
            <a:solidFill>
              <a:schemeClr val="accent2"/>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52" name="Text Box 155"/>
            <p:cNvSpPr txBox="1"/>
            <p:nvPr>
              <p:custDataLst>
                <p:tags r:id="rId130"/>
              </p:custDataLst>
            </p:nvPr>
          </p:nvSpPr>
          <p:spPr>
            <a:xfrm>
              <a:off x="7543" y="5483"/>
              <a:ext cx="4637" cy="1426"/>
            </a:xfrm>
            <a:prstGeom prst="rect">
              <a:avLst/>
            </a:prstGeom>
            <a:noFill/>
            <a:ln w="9525">
              <a:noFill/>
            </a:ln>
          </p:spPr>
          <p:txBody>
            <a:bodyPr lIns="110372" tIns="55187" rIns="110372" bIns="55187">
              <a:spAutoFit/>
            </a:bodyPr>
            <a:lstStyle/>
            <a:p>
              <a:pPr lvl="0" defTabSz="1103630" eaLnBrk="1" hangingPunct="1"/>
              <a:r>
                <a:rPr lang="en-AU" altLang="en-US" sz="2000" b="1" dirty="0">
                  <a:solidFill>
                    <a:schemeClr val="tx1"/>
                  </a:solidFill>
                  <a:latin typeface="微软雅黑" panose="020B0503020204020204" charset="-122"/>
                  <a:ea typeface="微软雅黑" panose="020B0503020204020204" charset="-122"/>
                  <a:cs typeface="微软雅黑" panose="020B0503020204020204" charset="-122"/>
                </a:rPr>
                <a:t>Near Miss</a:t>
              </a:r>
              <a:endParaRPr lang="en-AU" altLang="en-US" sz="2000" b="1" dirty="0">
                <a:solidFill>
                  <a:schemeClr val="tx1"/>
                </a:solidFill>
                <a:latin typeface="微软雅黑" panose="020B0503020204020204" charset="-122"/>
                <a:ea typeface="微软雅黑" panose="020B0503020204020204" charset="-122"/>
                <a:cs typeface="微软雅黑" panose="020B0503020204020204" charset="-122"/>
              </a:endParaRPr>
            </a:p>
            <a:p>
              <a:pPr lvl="0" defTabSz="1103630" eaLnBrk="1" hangingPunct="1"/>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未遂事故</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40053" name="组合 40052"/>
            <p:cNvGrpSpPr/>
            <p:nvPr/>
          </p:nvGrpSpPr>
          <p:grpSpPr>
            <a:xfrm>
              <a:off x="7485" y="3080"/>
              <a:ext cx="2103" cy="1750"/>
              <a:chOff x="0" y="0"/>
              <a:chExt cx="680" cy="600"/>
            </a:xfrm>
          </p:grpSpPr>
          <p:sp>
            <p:nvSpPr>
              <p:cNvPr id="40054" name="AutoShape 157"/>
              <p:cNvSpPr/>
              <p:nvPr>
                <p:custDataLst>
                  <p:tags r:id="rId131"/>
                </p:custDataLst>
              </p:nvPr>
            </p:nvSpPr>
            <p:spPr>
              <a:xfrm>
                <a:off x="104" y="424"/>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55" name="AutoShape 158"/>
              <p:cNvSpPr/>
              <p:nvPr>
                <p:custDataLst>
                  <p:tags r:id="rId132"/>
                </p:custDataLst>
              </p:nvPr>
            </p:nvSpPr>
            <p:spPr>
              <a:xfrm>
                <a:off x="352" y="424"/>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56" name="AutoShape 159"/>
              <p:cNvSpPr/>
              <p:nvPr>
                <p:custDataLst>
                  <p:tags r:id="rId133"/>
                </p:custDataLst>
              </p:nvPr>
            </p:nvSpPr>
            <p:spPr>
              <a:xfrm>
                <a:off x="96" y="29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57" name="AutoShape 160"/>
              <p:cNvSpPr/>
              <p:nvPr>
                <p:custDataLst>
                  <p:tags r:id="rId134"/>
                </p:custDataLst>
              </p:nvPr>
            </p:nvSpPr>
            <p:spPr>
              <a:xfrm>
                <a:off x="336" y="288"/>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58" name="AutoShape 161"/>
              <p:cNvSpPr/>
              <p:nvPr>
                <p:custDataLst>
                  <p:tags r:id="rId135"/>
                </p:custDataLst>
              </p:nvPr>
            </p:nvSpPr>
            <p:spPr>
              <a:xfrm>
                <a:off x="0" y="17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59" name="AutoShape 162"/>
              <p:cNvSpPr/>
              <p:nvPr>
                <p:custDataLst>
                  <p:tags r:id="rId136"/>
                </p:custDataLst>
              </p:nvPr>
            </p:nvSpPr>
            <p:spPr>
              <a:xfrm>
                <a:off x="376" y="13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60" name="AutoShape 163"/>
              <p:cNvSpPr/>
              <p:nvPr>
                <p:custDataLst>
                  <p:tags r:id="rId137"/>
                </p:custDataLst>
              </p:nvPr>
            </p:nvSpPr>
            <p:spPr>
              <a:xfrm>
                <a:off x="160" y="0"/>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grpSp>
        <p:sp>
          <p:nvSpPr>
            <p:cNvPr id="40061" name="AutoShape 164"/>
            <p:cNvSpPr/>
            <p:nvPr>
              <p:custDataLst>
                <p:tags r:id="rId138"/>
              </p:custDataLst>
            </p:nvPr>
          </p:nvSpPr>
          <p:spPr>
            <a:xfrm>
              <a:off x="6790" y="11013"/>
              <a:ext cx="943" cy="512"/>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62" name="Oval 165"/>
            <p:cNvSpPr/>
            <p:nvPr>
              <p:custDataLst>
                <p:tags r:id="rId139"/>
              </p:custDataLst>
            </p:nvPr>
          </p:nvSpPr>
          <p:spPr>
            <a:xfrm>
              <a:off x="6643" y="2170"/>
              <a:ext cx="832" cy="1008"/>
            </a:xfrm>
            <a:prstGeom prst="ellipse">
              <a:avLst/>
            </a:prstGeom>
            <a:solidFill>
              <a:schemeClr val="bg2"/>
            </a:solidFill>
            <a:ln w="9525" cap="flat" cmpd="sng">
              <a:solidFill>
                <a:schemeClr val="tx1"/>
              </a:solidFill>
              <a:prstDash val="solid"/>
              <a:headEnd type="none" w="med" len="med"/>
              <a:tailEnd type="none" w="med" len="med"/>
            </a:ln>
          </p:spPr>
          <p:txBody>
            <a:bodyPr wrap="none" lIns="110372" tIns="55187" rIns="110372" bIns="55187" anchor="ctr"/>
            <a:lstStyle/>
            <a:p>
              <a:pPr lvl="0" algn="ctr" defTabSz="1103630" eaLnBrk="1" hangingPunct="1"/>
              <a:r>
                <a:rPr lang="zh-CN" altLang="en-US" sz="3900" b="1" dirty="0">
                  <a:solidFill>
                    <a:srgbClr val="3366FF"/>
                  </a:solidFill>
                  <a:latin typeface="微软雅黑" panose="020B0503020204020204" charset="-122"/>
                  <a:ea typeface="微软雅黑" panose="020B0503020204020204" charset="-122"/>
                  <a:cs typeface="微软雅黑" panose="020B0503020204020204" charset="-122"/>
                </a:rPr>
                <a:t>2</a:t>
              </a:r>
              <a:endParaRPr lang="zh-CN" altLang="en-US" sz="3900" b="1" dirty="0">
                <a:solidFill>
                  <a:srgbClr val="3366FF"/>
                </a:solidFill>
                <a:latin typeface="微软雅黑" panose="020B0503020204020204" charset="-122"/>
                <a:ea typeface="微软雅黑" panose="020B0503020204020204" charset="-122"/>
                <a:cs typeface="微软雅黑" panose="020B0503020204020204" charset="-122"/>
              </a:endParaRPr>
            </a:p>
          </p:txBody>
        </p:sp>
        <p:grpSp>
          <p:nvGrpSpPr>
            <p:cNvPr id="40063" name="组合 40062"/>
            <p:cNvGrpSpPr/>
            <p:nvPr/>
          </p:nvGrpSpPr>
          <p:grpSpPr>
            <a:xfrm>
              <a:off x="14785" y="1868"/>
              <a:ext cx="1683" cy="2800"/>
              <a:chOff x="0" y="0"/>
              <a:chExt cx="544" cy="960"/>
            </a:xfrm>
          </p:grpSpPr>
          <p:sp>
            <p:nvSpPr>
              <p:cNvPr id="40064" name="Rectangle 167"/>
              <p:cNvSpPr/>
              <p:nvPr>
                <p:custDataLst>
                  <p:tags r:id="rId140"/>
                </p:custDataLst>
              </p:nvPr>
            </p:nvSpPr>
            <p:spPr>
              <a:xfrm>
                <a:off x="91" y="888"/>
                <a:ext cx="333" cy="72"/>
              </a:xfrm>
              <a:prstGeom prst="rect">
                <a:avLst/>
              </a:prstGeom>
              <a:noFill/>
              <a:ln w="9525">
                <a:noFill/>
              </a:ln>
            </p:spPr>
            <p:txBody>
              <a:bodyPr lIns="110372" tIns="55187" rIns="110372" bIns="55187"/>
              <a:lstStyle/>
              <a:p>
                <a:pPr lvl="0" algn="ctr" defTabSz="1103630" eaLnBrk="1" hangingPunct="1"/>
                <a:endParaRPr lang="zh-CN" altLang="en-US" sz="1700" dirty="0">
                  <a:latin typeface="微软雅黑" panose="020B0503020204020204" charset="-122"/>
                  <a:ea typeface="微软雅黑" panose="020B0503020204020204" charset="-122"/>
                  <a:cs typeface="微软雅黑" panose="020B0503020204020204" charset="-122"/>
                </a:endParaRPr>
              </a:p>
            </p:txBody>
          </p:sp>
          <p:sp>
            <p:nvSpPr>
              <p:cNvPr id="40065" name="Freeform 168"/>
              <p:cNvSpPr/>
              <p:nvPr>
                <p:custDataLst>
                  <p:tags r:id="rId141"/>
                </p:custDataLst>
              </p:nvPr>
            </p:nvSpPr>
            <p:spPr>
              <a:xfrm>
                <a:off x="30" y="275"/>
                <a:ext cx="103" cy="235"/>
              </a:xfrm>
              <a:custGeom>
                <a:avLst/>
                <a:gdLst>
                  <a:gd name="txL" fmla="*/ 0 w 424"/>
                  <a:gd name="txT" fmla="*/ 0 h 1261"/>
                  <a:gd name="txR" fmla="*/ 424 w 424"/>
                  <a:gd name="txB" fmla="*/ 1261 h 1261"/>
                </a:gdLst>
                <a:ahLst/>
                <a:cxnLst>
                  <a:cxn ang="0">
                    <a:pos x="0" y="0"/>
                  </a:cxn>
                  <a:cxn ang="0">
                    <a:pos x="0" y="0"/>
                  </a:cxn>
                  <a:cxn ang="0">
                    <a:pos x="0" y="0"/>
                  </a:cxn>
                  <a:cxn ang="0">
                    <a:pos x="0" y="0"/>
                  </a:cxn>
                  <a:cxn ang="0">
                    <a:pos x="0" y="0"/>
                  </a:cxn>
                  <a:cxn ang="0">
                    <a:pos x="0" y="0"/>
                  </a:cxn>
                  <a:cxn ang="0">
                    <a:pos x="0" y="0"/>
                  </a:cxn>
                </a:cxnLst>
                <a:rect l="txL" t="txT" r="txR" b="txB"/>
                <a:pathLst>
                  <a:path w="424" h="1261">
                    <a:moveTo>
                      <a:pt x="424" y="586"/>
                    </a:moveTo>
                    <a:lnTo>
                      <a:pt x="323" y="752"/>
                    </a:lnTo>
                    <a:lnTo>
                      <a:pt x="252" y="1261"/>
                    </a:lnTo>
                    <a:lnTo>
                      <a:pt x="0" y="1261"/>
                    </a:lnTo>
                    <a:lnTo>
                      <a:pt x="12" y="526"/>
                    </a:lnTo>
                    <a:lnTo>
                      <a:pt x="424" y="0"/>
                    </a:lnTo>
                    <a:lnTo>
                      <a:pt x="424"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40066" name="Freeform 169"/>
              <p:cNvSpPr/>
              <p:nvPr>
                <p:custDataLst>
                  <p:tags r:id="rId142"/>
                </p:custDataLst>
              </p:nvPr>
            </p:nvSpPr>
            <p:spPr>
              <a:xfrm>
                <a:off x="30" y="275"/>
                <a:ext cx="103" cy="235"/>
              </a:xfrm>
              <a:custGeom>
                <a:avLst/>
                <a:gdLst>
                  <a:gd name="txL" fmla="*/ 0 w 424"/>
                  <a:gd name="txT" fmla="*/ 0 h 1261"/>
                  <a:gd name="txR" fmla="*/ 424 w 424"/>
                  <a:gd name="txB" fmla="*/ 1261 h 1261"/>
                </a:gdLst>
                <a:ahLst/>
                <a:cxnLst>
                  <a:cxn ang="0">
                    <a:pos x="0" y="0"/>
                  </a:cxn>
                  <a:cxn ang="0">
                    <a:pos x="0" y="0"/>
                  </a:cxn>
                  <a:cxn ang="0">
                    <a:pos x="0" y="0"/>
                  </a:cxn>
                  <a:cxn ang="0">
                    <a:pos x="0" y="0"/>
                  </a:cxn>
                  <a:cxn ang="0">
                    <a:pos x="0" y="0"/>
                  </a:cxn>
                  <a:cxn ang="0">
                    <a:pos x="0" y="0"/>
                  </a:cxn>
                </a:cxnLst>
                <a:rect l="txL" t="txT" r="txR" b="txB"/>
                <a:pathLst>
                  <a:path w="424" h="1261">
                    <a:moveTo>
                      <a:pt x="424" y="586"/>
                    </a:moveTo>
                    <a:lnTo>
                      <a:pt x="323" y="752"/>
                    </a:lnTo>
                    <a:lnTo>
                      <a:pt x="252" y="1261"/>
                    </a:lnTo>
                    <a:lnTo>
                      <a:pt x="0" y="1261"/>
                    </a:lnTo>
                    <a:lnTo>
                      <a:pt x="12" y="526"/>
                    </a:lnTo>
                    <a:lnTo>
                      <a:pt x="424"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67" name="Freeform 170"/>
              <p:cNvSpPr/>
              <p:nvPr>
                <p:custDataLst>
                  <p:tags r:id="rId143"/>
                </p:custDataLst>
              </p:nvPr>
            </p:nvSpPr>
            <p:spPr>
              <a:xfrm>
                <a:off x="155" y="48"/>
                <a:ext cx="221" cy="223"/>
              </a:xfrm>
              <a:custGeom>
                <a:avLst/>
                <a:gdLst>
                  <a:gd name="txL" fmla="*/ 0 w 907"/>
                  <a:gd name="txT" fmla="*/ 0 h 1201"/>
                  <a:gd name="txR" fmla="*/ 907 w 907"/>
                  <a:gd name="txB" fmla="*/ 1201 h 1201"/>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07" h="1201">
                    <a:moveTo>
                      <a:pt x="907" y="740"/>
                    </a:move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68" name="Freeform 171"/>
              <p:cNvSpPr/>
              <p:nvPr>
                <p:custDataLst>
                  <p:tags r:id="rId144"/>
                </p:custDataLst>
              </p:nvPr>
            </p:nvSpPr>
            <p:spPr>
              <a:xfrm>
                <a:off x="155" y="48"/>
                <a:ext cx="221" cy="223"/>
              </a:xfrm>
              <a:custGeom>
                <a:avLst/>
                <a:gdLst>
                  <a:gd name="txL" fmla="*/ 0 w 907"/>
                  <a:gd name="txT" fmla="*/ 0 h 1201"/>
                  <a:gd name="txR" fmla="*/ 907 w 907"/>
                  <a:gd name="txB" fmla="*/ 1201 h 1201"/>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07" h="1201">
                    <a:moveTo>
                      <a:pt x="907" y="740"/>
                    </a:moveTo>
                    <a:lnTo>
                      <a:pt x="907" y="740"/>
                    </a:ln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69" name="Rectangle 172"/>
              <p:cNvSpPr/>
              <p:nvPr>
                <p:custDataLst>
                  <p:tags r:id="rId145"/>
                </p:custDataLst>
              </p:nvPr>
            </p:nvSpPr>
            <p:spPr>
              <a:xfrm>
                <a:off x="133" y="271"/>
                <a:ext cx="277" cy="243"/>
              </a:xfrm>
              <a:prstGeom prst="rect">
                <a:avLst/>
              </a:prstGeom>
              <a:solidFill>
                <a:srgbClr val="B2D8E5"/>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70" name="Rectangle 173"/>
              <p:cNvSpPr/>
              <p:nvPr>
                <p:custDataLst>
                  <p:tags r:id="rId146"/>
                </p:custDataLst>
              </p:nvPr>
            </p:nvSpPr>
            <p:spPr>
              <a:xfrm>
                <a:off x="133" y="271"/>
                <a:ext cx="277" cy="243"/>
              </a:xfrm>
              <a:prstGeom prst="rect">
                <a:avLst/>
              </a:prstGeom>
              <a:no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71" name="Freeform 174"/>
              <p:cNvSpPr/>
              <p:nvPr>
                <p:custDataLst>
                  <p:tags r:id="rId147"/>
                </p:custDataLst>
              </p:nvPr>
            </p:nvSpPr>
            <p:spPr>
              <a:xfrm>
                <a:off x="133" y="514"/>
                <a:ext cx="277" cy="359"/>
              </a:xfrm>
              <a:custGeom>
                <a:avLst/>
                <a:gdLst>
                  <a:gd name="txL" fmla="*/ 0 w 1134"/>
                  <a:gd name="txT" fmla="*/ 0 h 1923"/>
                  <a:gd name="txR" fmla="*/ 1134 w 1134"/>
                  <a:gd name="txB" fmla="*/ 1923 h 1923"/>
                </a:gdLst>
                <a:ahLst/>
                <a:cxnLst>
                  <a:cxn ang="0">
                    <a:pos x="0" y="0"/>
                  </a:cxn>
                  <a:cxn ang="0">
                    <a:pos x="0" y="0"/>
                  </a:cxn>
                  <a:cxn ang="0">
                    <a:pos x="0" y="0"/>
                  </a:cxn>
                  <a:cxn ang="0">
                    <a:pos x="0" y="0"/>
                  </a:cxn>
                  <a:cxn ang="0">
                    <a:pos x="0" y="0"/>
                  </a:cxn>
                </a:cxnLst>
                <a:rect l="txL" t="txT" r="txR" b="txB"/>
                <a:pathLst>
                  <a:path w="1134" h="1923">
                    <a:moveTo>
                      <a:pt x="928" y="1923"/>
                    </a:moveTo>
                    <a:lnTo>
                      <a:pt x="1134" y="0"/>
                    </a:lnTo>
                    <a:lnTo>
                      <a:pt x="0" y="0"/>
                    </a:lnTo>
                    <a:lnTo>
                      <a:pt x="223" y="1923"/>
                    </a:lnTo>
                    <a:lnTo>
                      <a:pt x="928" y="1923"/>
                    </a:lnTo>
                    <a:close/>
                  </a:path>
                </a:pathLst>
              </a:custGeom>
              <a:solidFill>
                <a:srgbClr val="333399">
                  <a:alpha val="100000"/>
                </a:srgbClr>
              </a:solidFill>
              <a:ln w="9525">
                <a:noFill/>
              </a:ln>
            </p:spPr>
            <p:txBody>
              <a:bodyPr/>
              <a:lstStyle/>
              <a:p>
                <a:endParaRPr lang="zh-CN" altLang="en-US">
                  <a:cs typeface="微软雅黑" panose="020B0503020204020204" charset="-122"/>
                </a:endParaRPr>
              </a:p>
            </p:txBody>
          </p:sp>
          <p:sp>
            <p:nvSpPr>
              <p:cNvPr id="40072" name="Freeform 175"/>
              <p:cNvSpPr/>
              <p:nvPr>
                <p:custDataLst>
                  <p:tags r:id="rId148"/>
                </p:custDataLst>
              </p:nvPr>
            </p:nvSpPr>
            <p:spPr>
              <a:xfrm>
                <a:off x="104" y="873"/>
                <a:ext cx="339" cy="84"/>
              </a:xfrm>
              <a:custGeom>
                <a:avLst/>
                <a:gdLst>
                  <a:gd name="txL" fmla="*/ 0 w 1386"/>
                  <a:gd name="txT" fmla="*/ 0 h 453"/>
                  <a:gd name="txR" fmla="*/ 1386 w 1386"/>
                  <a:gd name="txB" fmla="*/ 453 h 453"/>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40073" name="Freeform 176"/>
              <p:cNvSpPr/>
              <p:nvPr>
                <p:custDataLst>
                  <p:tags r:id="rId149"/>
                </p:custDataLst>
              </p:nvPr>
            </p:nvSpPr>
            <p:spPr>
              <a:xfrm>
                <a:off x="104" y="873"/>
                <a:ext cx="339" cy="84"/>
              </a:xfrm>
              <a:custGeom>
                <a:avLst/>
                <a:gdLst>
                  <a:gd name="txL" fmla="*/ 0 w 1386"/>
                  <a:gd name="txT" fmla="*/ 0 h 453"/>
                  <a:gd name="txR" fmla="*/ 1386 w 1386"/>
                  <a:gd name="txB" fmla="*/ 453 h 453"/>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74" name="Freeform 177"/>
              <p:cNvSpPr/>
              <p:nvPr>
                <p:custDataLst>
                  <p:tags r:id="rId150"/>
                </p:custDataLst>
              </p:nvPr>
            </p:nvSpPr>
            <p:spPr>
              <a:xfrm>
                <a:off x="0" y="505"/>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75" name="Freeform 178"/>
              <p:cNvSpPr/>
              <p:nvPr>
                <p:custDataLst>
                  <p:tags r:id="rId151"/>
                </p:custDataLst>
              </p:nvPr>
            </p:nvSpPr>
            <p:spPr>
              <a:xfrm>
                <a:off x="0" y="505"/>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grpSp>
            <p:nvGrpSpPr>
              <p:cNvPr id="40076" name="组合 40075"/>
              <p:cNvGrpSpPr/>
              <p:nvPr/>
            </p:nvGrpSpPr>
            <p:grpSpPr>
              <a:xfrm flipV="1">
                <a:off x="403" y="14"/>
                <a:ext cx="141" cy="361"/>
                <a:chOff x="0" y="0"/>
                <a:chExt cx="141" cy="361"/>
              </a:xfrm>
            </p:grpSpPr>
            <p:sp>
              <p:nvSpPr>
                <p:cNvPr id="40077" name="Freeform 180"/>
                <p:cNvSpPr/>
                <p:nvPr>
                  <p:custDataLst>
                    <p:tags r:id="rId152"/>
                  </p:custDataLst>
                </p:nvPr>
              </p:nvSpPr>
              <p:spPr>
                <a:xfrm>
                  <a:off x="7" y="0"/>
                  <a:ext cx="104" cy="235"/>
                </a:xfrm>
                <a:custGeom>
                  <a:avLst/>
                  <a:gdLst>
                    <a:gd name="txL" fmla="*/ 0 w 428"/>
                    <a:gd name="txT" fmla="*/ 0 h 1261"/>
                    <a:gd name="txR" fmla="*/ 428 w 428"/>
                    <a:gd name="txB" fmla="*/ 1261 h 1261"/>
                  </a:gdLst>
                  <a:ahLst/>
                  <a:cxnLst>
                    <a:cxn ang="0">
                      <a:pos x="0" y="0"/>
                    </a:cxn>
                    <a:cxn ang="0">
                      <a:pos x="0" y="0"/>
                    </a:cxn>
                    <a:cxn ang="0">
                      <a:pos x="0" y="0"/>
                    </a:cxn>
                    <a:cxn ang="0">
                      <a:pos x="0" y="0"/>
                    </a:cxn>
                    <a:cxn ang="0">
                      <a:pos x="0" y="0"/>
                    </a:cxn>
                    <a:cxn ang="0">
                      <a:pos x="0" y="0"/>
                    </a:cxn>
                    <a:cxn ang="0">
                      <a:pos x="0" y="0"/>
                    </a:cxn>
                  </a:cxnLst>
                  <a:rect l="txL" t="txT" r="txR" b="txB"/>
                  <a:pathLst>
                    <a:path w="428" h="1261">
                      <a:moveTo>
                        <a:pt x="0" y="586"/>
                      </a:moveTo>
                      <a:lnTo>
                        <a:pt x="105" y="752"/>
                      </a:lnTo>
                      <a:lnTo>
                        <a:pt x="176" y="1261"/>
                      </a:lnTo>
                      <a:lnTo>
                        <a:pt x="428" y="1261"/>
                      </a:lnTo>
                      <a:lnTo>
                        <a:pt x="416" y="526"/>
                      </a:lnTo>
                      <a:lnTo>
                        <a:pt x="0" y="0"/>
                      </a:lnTo>
                      <a:lnTo>
                        <a:pt x="0"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40078" name="Freeform 181"/>
                <p:cNvSpPr/>
                <p:nvPr>
                  <p:custDataLst>
                    <p:tags r:id="rId153"/>
                  </p:custDataLst>
                </p:nvPr>
              </p:nvSpPr>
              <p:spPr>
                <a:xfrm>
                  <a:off x="7" y="0"/>
                  <a:ext cx="104" cy="235"/>
                </a:xfrm>
                <a:custGeom>
                  <a:avLst/>
                  <a:gdLst>
                    <a:gd name="txL" fmla="*/ 0 w 428"/>
                    <a:gd name="txT" fmla="*/ 0 h 1261"/>
                    <a:gd name="txR" fmla="*/ 428 w 428"/>
                    <a:gd name="txB" fmla="*/ 1261 h 1261"/>
                  </a:gdLst>
                  <a:ahLst/>
                  <a:cxnLst>
                    <a:cxn ang="0">
                      <a:pos x="0" y="0"/>
                    </a:cxn>
                    <a:cxn ang="0">
                      <a:pos x="0" y="0"/>
                    </a:cxn>
                    <a:cxn ang="0">
                      <a:pos x="0" y="0"/>
                    </a:cxn>
                    <a:cxn ang="0">
                      <a:pos x="0" y="0"/>
                    </a:cxn>
                    <a:cxn ang="0">
                      <a:pos x="0" y="0"/>
                    </a:cxn>
                    <a:cxn ang="0">
                      <a:pos x="0" y="0"/>
                    </a:cxn>
                  </a:cxnLst>
                  <a:rect l="txL" t="txT" r="txR" b="txB"/>
                  <a:pathLst>
                    <a:path w="428" h="1261">
                      <a:moveTo>
                        <a:pt x="0" y="586"/>
                      </a:moveTo>
                      <a:lnTo>
                        <a:pt x="105" y="752"/>
                      </a:lnTo>
                      <a:lnTo>
                        <a:pt x="176" y="1261"/>
                      </a:lnTo>
                      <a:lnTo>
                        <a:pt x="428" y="1261"/>
                      </a:lnTo>
                      <a:lnTo>
                        <a:pt x="416" y="526"/>
                      </a:lnTo>
                      <a:lnTo>
                        <a:pt x="0"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79" name="Freeform 182"/>
                <p:cNvSpPr/>
                <p:nvPr>
                  <p:custDataLst>
                    <p:tags r:id="rId154"/>
                  </p:custDataLst>
                </p:nvPr>
              </p:nvSpPr>
              <p:spPr>
                <a:xfrm>
                  <a:off x="0" y="241"/>
                  <a:ext cx="70" cy="120"/>
                </a:xfrm>
                <a:custGeom>
                  <a:avLst/>
                  <a:gdLst>
                    <a:gd name="txL" fmla="*/ 0 w 290"/>
                    <a:gd name="txT" fmla="*/ 0 h 645"/>
                    <a:gd name="txR" fmla="*/ 290 w 290"/>
                    <a:gd name="txB" fmla="*/ 645 h 64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290" h="645">
                      <a:moveTo>
                        <a:pt x="17" y="68"/>
                      </a:moveTo>
                      <a:lnTo>
                        <a:pt x="194" y="0"/>
                      </a:lnTo>
                      <a:lnTo>
                        <a:pt x="290" y="478"/>
                      </a:lnTo>
                      <a:lnTo>
                        <a:pt x="244" y="504"/>
                      </a:lnTo>
                      <a:lnTo>
                        <a:pt x="118" y="226"/>
                      </a:lnTo>
                      <a:lnTo>
                        <a:pt x="223" y="478"/>
                      </a:lnTo>
                      <a:lnTo>
                        <a:pt x="135" y="645"/>
                      </a:lnTo>
                      <a:lnTo>
                        <a:pt x="51" y="239"/>
                      </a:lnTo>
                      <a:lnTo>
                        <a:pt x="42" y="248"/>
                      </a:lnTo>
                      <a:lnTo>
                        <a:pt x="30" y="265"/>
                      </a:lnTo>
                      <a:lnTo>
                        <a:pt x="13" y="278"/>
                      </a:lnTo>
                      <a:lnTo>
                        <a:pt x="0" y="269"/>
                      </a:lnTo>
                      <a:lnTo>
                        <a:pt x="0" y="226"/>
                      </a:lnTo>
                      <a:lnTo>
                        <a:pt x="5" y="158"/>
                      </a:lnTo>
                      <a:lnTo>
                        <a:pt x="13" y="94"/>
                      </a:lnTo>
                      <a:lnTo>
                        <a:pt x="17" y="68"/>
                      </a:lnTo>
                      <a:close/>
                    </a:path>
                  </a:pathLst>
                </a:custGeom>
                <a:solidFill>
                  <a:srgbClr val="FFFFFF">
                    <a:alpha val="100000"/>
                  </a:srgbClr>
                </a:solidFill>
                <a:ln w="9525">
                  <a:noFill/>
                </a:ln>
              </p:spPr>
              <p:txBody>
                <a:bodyPr/>
                <a:lstStyle/>
                <a:p>
                  <a:endParaRPr lang="zh-CN" altLang="en-US">
                    <a:cs typeface="微软雅黑" panose="020B0503020204020204" charset="-122"/>
                  </a:endParaRPr>
                </a:p>
              </p:txBody>
            </p:sp>
            <p:sp>
              <p:nvSpPr>
                <p:cNvPr id="40080" name="Freeform 183"/>
                <p:cNvSpPr/>
                <p:nvPr>
                  <p:custDataLst>
                    <p:tags r:id="rId155"/>
                  </p:custDataLst>
                </p:nvPr>
              </p:nvSpPr>
              <p:spPr>
                <a:xfrm>
                  <a:off x="28" y="230"/>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081" name="Freeform 184"/>
                <p:cNvSpPr/>
                <p:nvPr>
                  <p:custDataLst>
                    <p:tags r:id="rId156"/>
                  </p:custDataLst>
                </p:nvPr>
              </p:nvSpPr>
              <p:spPr>
                <a:xfrm>
                  <a:off x="28" y="230"/>
                  <a:ext cx="113" cy="87"/>
                </a:xfrm>
                <a:custGeom>
                  <a:avLst/>
                  <a:gdLst>
                    <a:gd name="txL" fmla="*/ 0 w 462"/>
                    <a:gd name="txT" fmla="*/ 0 h 466"/>
                    <a:gd name="txR" fmla="*/ 462 w 462"/>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grpSp>
          <p:sp>
            <p:nvSpPr>
              <p:cNvPr id="40082" name="Freeform 185"/>
              <p:cNvSpPr/>
              <p:nvPr>
                <p:custDataLst>
                  <p:tags r:id="rId157"/>
                </p:custDataLst>
              </p:nvPr>
            </p:nvSpPr>
            <p:spPr>
              <a:xfrm>
                <a:off x="149" y="0"/>
                <a:ext cx="235" cy="117"/>
              </a:xfrm>
              <a:custGeom>
                <a:avLst/>
                <a:gdLst>
                  <a:gd name="txL" fmla="*/ 0 w 966"/>
                  <a:gd name="txT" fmla="*/ 0 h 628"/>
                  <a:gd name="txR" fmla="*/ 966 w 966"/>
                  <a:gd name="txB" fmla="*/ 628 h 628"/>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66" h="628">
                    <a:moveTo>
                      <a:pt x="966" y="547"/>
                    </a:move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83" name="Freeform 186"/>
              <p:cNvSpPr/>
              <p:nvPr>
                <p:custDataLst>
                  <p:tags r:id="rId158"/>
                </p:custDataLst>
              </p:nvPr>
            </p:nvSpPr>
            <p:spPr>
              <a:xfrm>
                <a:off x="149" y="0"/>
                <a:ext cx="235" cy="117"/>
              </a:xfrm>
              <a:custGeom>
                <a:avLst/>
                <a:gdLst>
                  <a:gd name="txL" fmla="*/ 0 w 966"/>
                  <a:gd name="txT" fmla="*/ 0 h 628"/>
                  <a:gd name="txR" fmla="*/ 966 w 966"/>
                  <a:gd name="txB" fmla="*/ 628 h 628"/>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966" h="628">
                    <a:moveTo>
                      <a:pt x="966" y="547"/>
                    </a:moveTo>
                    <a:lnTo>
                      <a:pt x="966" y="547"/>
                    </a:ln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84" name="Rectangle 187"/>
              <p:cNvSpPr/>
              <p:nvPr>
                <p:custDataLst>
                  <p:tags r:id="rId159"/>
                </p:custDataLst>
              </p:nvPr>
            </p:nvSpPr>
            <p:spPr>
              <a:xfrm>
                <a:off x="137" y="101"/>
                <a:ext cx="263" cy="19"/>
              </a:xfrm>
              <a:prstGeom prst="rect">
                <a:avLst/>
              </a:prstGeom>
              <a:solidFill>
                <a:srgbClr val="FF33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85" name="Rectangle 188"/>
              <p:cNvSpPr/>
              <p:nvPr>
                <p:custDataLst>
                  <p:tags r:id="rId160"/>
                </p:custDataLst>
              </p:nvPr>
            </p:nvSpPr>
            <p:spPr>
              <a:xfrm>
                <a:off x="137" y="101"/>
                <a:ext cx="263" cy="19"/>
              </a:xfrm>
              <a:prstGeom prst="rect">
                <a:avLst/>
              </a:prstGeom>
              <a:solidFill>
                <a:srgbClr val="FF3300"/>
              </a:solid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86" name="Freeform 189"/>
              <p:cNvSpPr/>
              <p:nvPr>
                <p:custDataLst>
                  <p:tags r:id="rId161"/>
                </p:custDataLst>
              </p:nvPr>
            </p:nvSpPr>
            <p:spPr>
              <a:xfrm>
                <a:off x="160" y="7"/>
                <a:ext cx="94" cy="89"/>
              </a:xfrm>
              <a:custGeom>
                <a:avLst/>
                <a:gdLst>
                  <a:gd name="txL" fmla="*/ 0 w 387"/>
                  <a:gd name="txT" fmla="*/ 0 h 475"/>
                  <a:gd name="txR" fmla="*/ 387 w 387"/>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87" h="475">
                    <a:moveTo>
                      <a:pt x="206" y="475"/>
                    </a:move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87" name="Freeform 190"/>
              <p:cNvSpPr/>
              <p:nvPr>
                <p:custDataLst>
                  <p:tags r:id="rId162"/>
                </p:custDataLst>
              </p:nvPr>
            </p:nvSpPr>
            <p:spPr>
              <a:xfrm>
                <a:off x="160" y="7"/>
                <a:ext cx="94" cy="89"/>
              </a:xfrm>
              <a:custGeom>
                <a:avLst/>
                <a:gdLst>
                  <a:gd name="txL" fmla="*/ 0 w 387"/>
                  <a:gd name="txT" fmla="*/ 0 h 475"/>
                  <a:gd name="txR" fmla="*/ 387 w 387"/>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87" h="475">
                    <a:moveTo>
                      <a:pt x="206" y="475"/>
                    </a:moveTo>
                    <a:lnTo>
                      <a:pt x="206" y="475"/>
                    </a:ln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88" name="Freeform 191"/>
              <p:cNvSpPr/>
              <p:nvPr>
                <p:custDataLst>
                  <p:tags r:id="rId163"/>
                </p:custDataLst>
              </p:nvPr>
            </p:nvSpPr>
            <p:spPr>
              <a:xfrm>
                <a:off x="274" y="7"/>
                <a:ext cx="98" cy="89"/>
              </a:xfrm>
              <a:custGeom>
                <a:avLst/>
                <a:gdLst>
                  <a:gd name="txL" fmla="*/ 0 w 399"/>
                  <a:gd name="txT" fmla="*/ 0 h 475"/>
                  <a:gd name="txR" fmla="*/ 399 w 399"/>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99" h="475">
                    <a:moveTo>
                      <a:pt x="399" y="475"/>
                    </a:move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lnTo>
                      <a:pt x="399"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89" name="Freeform 192"/>
              <p:cNvSpPr/>
              <p:nvPr>
                <p:custDataLst>
                  <p:tags r:id="rId164"/>
                </p:custDataLst>
              </p:nvPr>
            </p:nvSpPr>
            <p:spPr>
              <a:xfrm>
                <a:off x="274" y="7"/>
                <a:ext cx="98" cy="89"/>
              </a:xfrm>
              <a:custGeom>
                <a:avLst/>
                <a:gdLst>
                  <a:gd name="txL" fmla="*/ 0 w 399"/>
                  <a:gd name="txT" fmla="*/ 0 h 475"/>
                  <a:gd name="txR" fmla="*/ 399 w 399"/>
                  <a:gd name="txB" fmla="*/ 475 h 475"/>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99" h="475">
                    <a:moveTo>
                      <a:pt x="399" y="475"/>
                    </a:moveTo>
                    <a:lnTo>
                      <a:pt x="399" y="475"/>
                    </a:ln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90" name="Freeform 193"/>
              <p:cNvSpPr/>
              <p:nvPr>
                <p:custDataLst>
                  <p:tags r:id="rId165"/>
                </p:custDataLst>
              </p:nvPr>
            </p:nvSpPr>
            <p:spPr>
              <a:xfrm>
                <a:off x="222" y="9"/>
                <a:ext cx="87" cy="87"/>
              </a:xfrm>
              <a:custGeom>
                <a:avLst/>
                <a:gdLst>
                  <a:gd name="txL" fmla="*/ 0 w 357"/>
                  <a:gd name="txT" fmla="*/ 0 h 466"/>
                  <a:gd name="txR" fmla="*/ 357 w 357"/>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57" h="466">
                    <a:moveTo>
                      <a:pt x="357" y="436"/>
                    </a:move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lnTo>
                      <a:pt x="357" y="436"/>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91" name="Freeform 194"/>
              <p:cNvSpPr/>
              <p:nvPr>
                <p:custDataLst>
                  <p:tags r:id="rId166"/>
                </p:custDataLst>
              </p:nvPr>
            </p:nvSpPr>
            <p:spPr>
              <a:xfrm>
                <a:off x="222" y="9"/>
                <a:ext cx="87" cy="87"/>
              </a:xfrm>
              <a:custGeom>
                <a:avLst/>
                <a:gdLst>
                  <a:gd name="txL" fmla="*/ 0 w 357"/>
                  <a:gd name="txT" fmla="*/ 0 h 466"/>
                  <a:gd name="txR" fmla="*/ 357 w 357"/>
                  <a:gd name="txB" fmla="*/ 466 h 466"/>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txL" t="txT" r="txR" b="txB"/>
                <a:pathLst>
                  <a:path w="357" h="466">
                    <a:moveTo>
                      <a:pt x="357" y="436"/>
                    </a:moveTo>
                    <a:lnTo>
                      <a:pt x="357" y="436"/>
                    </a:ln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092" name="Freeform 195"/>
              <p:cNvSpPr/>
              <p:nvPr>
                <p:custDataLst>
                  <p:tags r:id="rId167"/>
                </p:custDataLst>
              </p:nvPr>
            </p:nvSpPr>
            <p:spPr>
              <a:xfrm>
                <a:off x="191" y="101"/>
                <a:ext cx="0" cy="20"/>
              </a:xfrm>
              <a:custGeom>
                <a:avLst/>
                <a:gdLst>
                  <a:gd name="txL" fmla="*/ 0 w 0"/>
                  <a:gd name="txT" fmla="*/ 0 h 106"/>
                  <a:gd name="txR" fmla="*/ 0 w 0"/>
                  <a:gd name="txB" fmla="*/ 106 h 106"/>
                </a:gdLst>
                <a:ahLst/>
                <a:cxnLst>
                  <a:cxn ang="0">
                    <a:pos x="0" y="0"/>
                  </a:cxn>
                  <a:cxn ang="0">
                    <a:pos x="0" y="0"/>
                  </a:cxn>
                  <a:cxn ang="0">
                    <a:pos x="0" y="0"/>
                  </a:cxn>
                </a:cxnLst>
                <a:rect l="txL" t="txT" r="txR" b="txB"/>
                <a:pathLst>
                  <a:path h="106">
                    <a:moveTo>
                      <a:pt x="0" y="0"/>
                    </a:moveTo>
                    <a:lnTo>
                      <a:pt x="0" y="106"/>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93" name="Line 196"/>
              <p:cNvSpPr/>
              <p:nvPr>
                <p:custDataLst>
                  <p:tags r:id="rId168"/>
                </p:custDataLst>
              </p:nvPr>
            </p:nvSpPr>
            <p:spPr>
              <a:xfrm>
                <a:off x="191" y="101"/>
                <a:ext cx="0" cy="20"/>
              </a:xfrm>
              <a:prstGeom prst="line">
                <a:avLst/>
              </a:prstGeom>
              <a:ln w="0" cap="flat" cmpd="sng">
                <a:solidFill>
                  <a:srgbClr val="000000"/>
                </a:solidFill>
                <a:prstDash val="solid"/>
                <a:headEnd type="none" w="med" len="med"/>
                <a:tailEnd type="none" w="med" len="med"/>
              </a:ln>
            </p:spPr>
          </p:sp>
          <p:sp>
            <p:nvSpPr>
              <p:cNvPr id="40094" name="Freeform 197"/>
              <p:cNvSpPr/>
              <p:nvPr>
                <p:custDataLst>
                  <p:tags r:id="rId169"/>
                </p:custDataLst>
              </p:nvPr>
            </p:nvSpPr>
            <p:spPr>
              <a:xfrm>
                <a:off x="344" y="102"/>
                <a:ext cx="0" cy="19"/>
              </a:xfrm>
              <a:custGeom>
                <a:avLst/>
                <a:gdLst>
                  <a:gd name="txL" fmla="*/ 0 w 0"/>
                  <a:gd name="txT" fmla="*/ 0 h 102"/>
                  <a:gd name="txR" fmla="*/ 0 w 0"/>
                  <a:gd name="txB" fmla="*/ 102 h 102"/>
                </a:gdLst>
                <a:ahLst/>
                <a:cxnLst>
                  <a:cxn ang="0">
                    <a:pos x="0" y="0"/>
                  </a:cxn>
                  <a:cxn ang="0">
                    <a:pos x="0" y="0"/>
                  </a:cxn>
                  <a:cxn ang="0">
                    <a:pos x="0" y="0"/>
                  </a:cxn>
                </a:cxnLst>
                <a:rect l="txL" t="txT" r="txR" b="txB"/>
                <a:pathLst>
                  <a:path h="102">
                    <a:moveTo>
                      <a:pt x="0" y="0"/>
                    </a:moveTo>
                    <a:lnTo>
                      <a:pt x="0" y="102"/>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095" name="Line 198"/>
              <p:cNvSpPr/>
              <p:nvPr>
                <p:custDataLst>
                  <p:tags r:id="rId170"/>
                </p:custDataLst>
              </p:nvPr>
            </p:nvSpPr>
            <p:spPr>
              <a:xfrm>
                <a:off x="344" y="102"/>
                <a:ext cx="0" cy="19"/>
              </a:xfrm>
              <a:prstGeom prst="line">
                <a:avLst/>
              </a:prstGeom>
              <a:ln w="0" cap="flat" cmpd="sng">
                <a:solidFill>
                  <a:srgbClr val="000000"/>
                </a:solidFill>
                <a:prstDash val="solid"/>
                <a:headEnd type="none" w="med" len="med"/>
                <a:tailEnd type="none" w="med" len="med"/>
              </a:ln>
            </p:spPr>
          </p:sp>
        </p:grpSp>
        <p:sp>
          <p:nvSpPr>
            <p:cNvPr id="40096" name="Rectangle 199"/>
            <p:cNvSpPr/>
            <p:nvPr>
              <p:custDataLst>
                <p:tags r:id="rId171"/>
              </p:custDataLst>
            </p:nvPr>
          </p:nvSpPr>
          <p:spPr>
            <a:xfrm>
              <a:off x="13225" y="4760"/>
              <a:ext cx="3985" cy="328"/>
            </a:xfrm>
            <a:prstGeom prst="rect">
              <a:avLst/>
            </a:prstGeom>
            <a:solidFill>
              <a:schemeClr val="accent2"/>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097" name="Text Box 200"/>
            <p:cNvSpPr txBox="1"/>
            <p:nvPr>
              <p:custDataLst>
                <p:tags r:id="rId172"/>
              </p:custDataLst>
            </p:nvPr>
          </p:nvSpPr>
          <p:spPr>
            <a:xfrm>
              <a:off x="13226" y="5483"/>
              <a:ext cx="3558" cy="1426"/>
            </a:xfrm>
            <a:prstGeom prst="rect">
              <a:avLst/>
            </a:prstGeom>
            <a:noFill/>
            <a:ln w="9525">
              <a:noFill/>
            </a:ln>
          </p:spPr>
          <p:txBody>
            <a:bodyPr wrap="square" lIns="110372" tIns="55187" rIns="110372" bIns="55187">
              <a:spAutoFit/>
            </a:bodyPr>
            <a:lstStyle/>
            <a:p>
              <a:pPr lvl="0" algn="ctr" defTabSz="1103630" eaLnBrk="1" hangingPunct="1"/>
              <a:r>
                <a:rPr lang="en-AU" altLang="en-US" sz="2000" b="1" dirty="0">
                  <a:solidFill>
                    <a:schemeClr val="tx1"/>
                  </a:solidFill>
                  <a:latin typeface="微软雅黑" panose="020B0503020204020204" charset="-122"/>
                  <a:ea typeface="微软雅黑" panose="020B0503020204020204" charset="-122"/>
                  <a:cs typeface="微软雅黑" panose="020B0503020204020204" charset="-122"/>
                </a:rPr>
                <a:t>Incident</a:t>
              </a:r>
              <a:endParaRPr lang="en-AU" altLang="en-US" sz="2000" b="1" dirty="0">
                <a:solidFill>
                  <a:schemeClr val="tx1"/>
                </a:solidFill>
                <a:latin typeface="微软雅黑" panose="020B0503020204020204" charset="-122"/>
                <a:ea typeface="微软雅黑" panose="020B0503020204020204" charset="-122"/>
                <a:cs typeface="微软雅黑" panose="020B0503020204020204" charset="-122"/>
              </a:endParaRPr>
            </a:p>
            <a:p>
              <a:pPr lvl="0" algn="ctr" defTabSz="1103630" eaLnBrk="1" hangingPunct="1"/>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事件</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40098" name="组合 40097"/>
            <p:cNvGrpSpPr/>
            <p:nvPr/>
          </p:nvGrpSpPr>
          <p:grpSpPr>
            <a:xfrm>
              <a:off x="12855" y="2988"/>
              <a:ext cx="2103" cy="1750"/>
              <a:chOff x="0" y="0"/>
              <a:chExt cx="680" cy="600"/>
            </a:xfrm>
          </p:grpSpPr>
          <p:sp>
            <p:nvSpPr>
              <p:cNvPr id="40099" name="AutoShape 202"/>
              <p:cNvSpPr/>
              <p:nvPr>
                <p:custDataLst>
                  <p:tags r:id="rId173"/>
                </p:custDataLst>
              </p:nvPr>
            </p:nvSpPr>
            <p:spPr>
              <a:xfrm>
                <a:off x="104" y="424"/>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0" name="AutoShape 203"/>
              <p:cNvSpPr/>
              <p:nvPr>
                <p:custDataLst>
                  <p:tags r:id="rId174"/>
                </p:custDataLst>
              </p:nvPr>
            </p:nvSpPr>
            <p:spPr>
              <a:xfrm>
                <a:off x="352" y="424"/>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1" name="AutoShape 204"/>
              <p:cNvSpPr/>
              <p:nvPr>
                <p:custDataLst>
                  <p:tags r:id="rId175"/>
                </p:custDataLst>
              </p:nvPr>
            </p:nvSpPr>
            <p:spPr>
              <a:xfrm>
                <a:off x="96" y="29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2" name="AutoShape 205"/>
              <p:cNvSpPr/>
              <p:nvPr>
                <p:custDataLst>
                  <p:tags r:id="rId176"/>
                </p:custDataLst>
              </p:nvPr>
            </p:nvSpPr>
            <p:spPr>
              <a:xfrm>
                <a:off x="336" y="288"/>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3" name="AutoShape 206"/>
              <p:cNvSpPr/>
              <p:nvPr>
                <p:custDataLst>
                  <p:tags r:id="rId177"/>
                </p:custDataLst>
              </p:nvPr>
            </p:nvSpPr>
            <p:spPr>
              <a:xfrm>
                <a:off x="0" y="17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4" name="AutoShape 207"/>
              <p:cNvSpPr/>
              <p:nvPr>
                <p:custDataLst>
                  <p:tags r:id="rId178"/>
                </p:custDataLst>
              </p:nvPr>
            </p:nvSpPr>
            <p:spPr>
              <a:xfrm>
                <a:off x="376" y="136"/>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5" name="AutoShape 208"/>
              <p:cNvSpPr/>
              <p:nvPr>
                <p:custDataLst>
                  <p:tags r:id="rId179"/>
                </p:custDataLst>
              </p:nvPr>
            </p:nvSpPr>
            <p:spPr>
              <a:xfrm>
                <a:off x="160" y="0"/>
                <a:ext cx="304" cy="176"/>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grpSp>
        <p:sp>
          <p:nvSpPr>
            <p:cNvPr id="40106" name="AutoShape 209"/>
            <p:cNvSpPr/>
            <p:nvPr>
              <p:custDataLst>
                <p:tags r:id="rId180"/>
              </p:custDataLst>
            </p:nvPr>
          </p:nvSpPr>
          <p:spPr>
            <a:xfrm>
              <a:off x="12560" y="11013"/>
              <a:ext cx="940" cy="512"/>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07" name="Oval 210"/>
            <p:cNvSpPr/>
            <p:nvPr>
              <p:custDataLst>
                <p:tags r:id="rId181"/>
              </p:custDataLst>
            </p:nvPr>
          </p:nvSpPr>
          <p:spPr>
            <a:xfrm>
              <a:off x="11988" y="2078"/>
              <a:ext cx="897" cy="1003"/>
            </a:xfrm>
            <a:prstGeom prst="ellipse">
              <a:avLst/>
            </a:prstGeom>
            <a:solidFill>
              <a:schemeClr val="bg2"/>
            </a:solidFill>
            <a:ln w="9525" cap="flat" cmpd="sng">
              <a:solidFill>
                <a:schemeClr val="tx1"/>
              </a:solidFill>
              <a:prstDash val="solid"/>
              <a:headEnd type="none" w="med" len="med"/>
              <a:tailEnd type="none" w="med" len="med"/>
            </a:ln>
          </p:spPr>
          <p:txBody>
            <a:bodyPr wrap="none" lIns="110372" tIns="55187" rIns="110372" bIns="55187" anchor="ctr"/>
            <a:lstStyle/>
            <a:p>
              <a:pPr lvl="0" algn="ctr" defTabSz="1103630" eaLnBrk="1" hangingPunct="1"/>
              <a:r>
                <a:rPr lang="zh-CN" altLang="en-US" sz="3900" b="1" dirty="0">
                  <a:solidFill>
                    <a:srgbClr val="3366FF"/>
                  </a:solidFill>
                  <a:latin typeface="微软雅黑" panose="020B0503020204020204" charset="-122"/>
                  <a:ea typeface="微软雅黑" panose="020B0503020204020204" charset="-122"/>
                  <a:cs typeface="微软雅黑" panose="020B0503020204020204" charset="-122"/>
                </a:rPr>
                <a:t>3</a:t>
              </a:r>
              <a:endParaRPr lang="zh-CN" altLang="en-US" sz="3900" b="1" dirty="0">
                <a:solidFill>
                  <a:srgbClr val="3366FF"/>
                </a:solidFill>
                <a:latin typeface="微软雅黑" panose="020B0503020204020204" charset="-122"/>
                <a:ea typeface="微软雅黑" panose="020B0503020204020204" charset="-122"/>
                <a:cs typeface="微软雅黑" panose="020B0503020204020204" charset="-122"/>
              </a:endParaRPr>
            </a:p>
          </p:txBody>
        </p:sp>
        <p:grpSp>
          <p:nvGrpSpPr>
            <p:cNvPr id="40108" name="组合 40107"/>
            <p:cNvGrpSpPr/>
            <p:nvPr/>
          </p:nvGrpSpPr>
          <p:grpSpPr>
            <a:xfrm>
              <a:off x="1065" y="8795"/>
              <a:ext cx="2153" cy="2800"/>
              <a:chOff x="0" y="0"/>
              <a:chExt cx="1366837" cy="1778000"/>
            </a:xfrm>
          </p:grpSpPr>
          <p:sp>
            <p:nvSpPr>
              <p:cNvPr id="40109" name="AutoShape 73"/>
              <p:cNvSpPr/>
              <p:nvPr>
                <p:custDataLst>
                  <p:tags r:id="rId182"/>
                </p:custDataLst>
              </p:nvPr>
            </p:nvSpPr>
            <p:spPr>
              <a:xfrm>
                <a:off x="93662" y="444500"/>
                <a:ext cx="817563" cy="369887"/>
              </a:xfrm>
              <a:prstGeom prst="irregularSeal1">
                <a:avLst/>
              </a:prstGeom>
              <a:solidFill>
                <a:srgbClr val="FFFF00"/>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grpSp>
            <p:nvGrpSpPr>
              <p:cNvPr id="40110" name="组合 40109"/>
              <p:cNvGrpSpPr/>
              <p:nvPr/>
            </p:nvGrpSpPr>
            <p:grpSpPr>
              <a:xfrm>
                <a:off x="298448" y="2"/>
                <a:ext cx="1068387" cy="1778003"/>
                <a:chOff x="0" y="0"/>
                <a:chExt cx="2230" cy="5152"/>
              </a:xfrm>
            </p:grpSpPr>
            <p:sp>
              <p:nvSpPr>
                <p:cNvPr id="40111" name="Rectangle 4"/>
                <p:cNvSpPr/>
                <p:nvPr>
                  <p:custDataLst>
                    <p:tags r:id="rId183"/>
                  </p:custDataLst>
                </p:nvPr>
              </p:nvSpPr>
              <p:spPr>
                <a:xfrm>
                  <a:off x="372" y="4768"/>
                  <a:ext cx="1368" cy="384"/>
                </a:xfrm>
                <a:prstGeom prst="rect">
                  <a:avLst/>
                </a:prstGeom>
                <a:noFill/>
                <a:ln w="9525">
                  <a:noFill/>
                </a:ln>
              </p:spPr>
              <p:txBody>
                <a:bodyPr lIns="110372" tIns="55187" rIns="110372" bIns="55187"/>
                <a:lstStyle/>
                <a:p>
                  <a:pPr lvl="0" algn="ctr" defTabSz="1103630" eaLnBrk="1" hangingPunct="1"/>
                  <a:endParaRPr lang="zh-CN" altLang="en-US" sz="1700" dirty="0">
                    <a:latin typeface="微软雅黑" panose="020B0503020204020204" charset="-122"/>
                    <a:ea typeface="微软雅黑" panose="020B0503020204020204" charset="-122"/>
                    <a:cs typeface="微软雅黑" panose="020B0503020204020204" charset="-122"/>
                  </a:endParaRPr>
                </a:p>
              </p:txBody>
            </p:sp>
            <p:sp>
              <p:nvSpPr>
                <p:cNvPr id="40112" name="Freeform 5"/>
                <p:cNvSpPr/>
                <p:nvPr>
                  <p:custDataLst>
                    <p:tags r:id="rId184"/>
                  </p:custDataLst>
                </p:nvPr>
              </p:nvSpPr>
              <p:spPr>
                <a:xfrm>
                  <a:off x="122" y="1474"/>
                  <a:ext cx="424" cy="1261"/>
                </a:xfrm>
                <a:custGeom>
                  <a:avLst/>
                  <a:gdLst>
                    <a:gd name="txL" fmla="*/ 0 w 424"/>
                    <a:gd name="txT" fmla="*/ 0 h 1261"/>
                    <a:gd name="txR" fmla="*/ 424 w 424"/>
                    <a:gd name="txB" fmla="*/ 1261 h 1261"/>
                  </a:gdLst>
                  <a:ahLst/>
                  <a:cxnLst>
                    <a:cxn ang="0">
                      <a:pos x="424" y="586"/>
                    </a:cxn>
                    <a:cxn ang="0">
                      <a:pos x="323" y="752"/>
                    </a:cxn>
                    <a:cxn ang="0">
                      <a:pos x="252" y="1261"/>
                    </a:cxn>
                    <a:cxn ang="0">
                      <a:pos x="0" y="1261"/>
                    </a:cxn>
                    <a:cxn ang="0">
                      <a:pos x="12" y="526"/>
                    </a:cxn>
                    <a:cxn ang="0">
                      <a:pos x="424" y="0"/>
                    </a:cxn>
                    <a:cxn ang="0">
                      <a:pos x="424" y="586"/>
                    </a:cxn>
                  </a:cxnLst>
                  <a:rect l="txL" t="txT" r="txR" b="txB"/>
                  <a:pathLst>
                    <a:path w="424" h="1261">
                      <a:moveTo>
                        <a:pt x="424" y="586"/>
                      </a:moveTo>
                      <a:lnTo>
                        <a:pt x="323" y="752"/>
                      </a:lnTo>
                      <a:lnTo>
                        <a:pt x="252" y="1261"/>
                      </a:lnTo>
                      <a:lnTo>
                        <a:pt x="0" y="1261"/>
                      </a:lnTo>
                      <a:lnTo>
                        <a:pt x="12" y="526"/>
                      </a:lnTo>
                      <a:lnTo>
                        <a:pt x="424" y="0"/>
                      </a:lnTo>
                      <a:lnTo>
                        <a:pt x="424"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40113" name="Freeform 6"/>
                <p:cNvSpPr/>
                <p:nvPr>
                  <p:custDataLst>
                    <p:tags r:id="rId185"/>
                  </p:custDataLst>
                </p:nvPr>
              </p:nvSpPr>
              <p:spPr>
                <a:xfrm>
                  <a:off x="122" y="1474"/>
                  <a:ext cx="424" cy="1261"/>
                </a:xfrm>
                <a:custGeom>
                  <a:avLst/>
                  <a:gdLst>
                    <a:gd name="txL" fmla="*/ 0 w 424"/>
                    <a:gd name="txT" fmla="*/ 0 h 1261"/>
                    <a:gd name="txR" fmla="*/ 424 w 424"/>
                    <a:gd name="txB" fmla="*/ 1261 h 1261"/>
                  </a:gdLst>
                  <a:ahLst/>
                  <a:cxnLst>
                    <a:cxn ang="0">
                      <a:pos x="424" y="586"/>
                    </a:cxn>
                    <a:cxn ang="0">
                      <a:pos x="323" y="752"/>
                    </a:cxn>
                    <a:cxn ang="0">
                      <a:pos x="252" y="1261"/>
                    </a:cxn>
                    <a:cxn ang="0">
                      <a:pos x="0" y="1261"/>
                    </a:cxn>
                    <a:cxn ang="0">
                      <a:pos x="12" y="526"/>
                    </a:cxn>
                    <a:cxn ang="0">
                      <a:pos x="424" y="0"/>
                    </a:cxn>
                  </a:cxnLst>
                  <a:rect l="txL" t="txT" r="txR" b="txB"/>
                  <a:pathLst>
                    <a:path w="424" h="1261">
                      <a:moveTo>
                        <a:pt x="424" y="586"/>
                      </a:moveTo>
                      <a:lnTo>
                        <a:pt x="323" y="752"/>
                      </a:lnTo>
                      <a:lnTo>
                        <a:pt x="252" y="1261"/>
                      </a:lnTo>
                      <a:lnTo>
                        <a:pt x="0" y="1261"/>
                      </a:lnTo>
                      <a:lnTo>
                        <a:pt x="12" y="526"/>
                      </a:lnTo>
                      <a:lnTo>
                        <a:pt x="424"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14" name="Freeform 7"/>
                <p:cNvSpPr/>
                <p:nvPr>
                  <p:custDataLst>
                    <p:tags r:id="rId186"/>
                  </p:custDataLst>
                </p:nvPr>
              </p:nvSpPr>
              <p:spPr>
                <a:xfrm>
                  <a:off x="1680" y="1474"/>
                  <a:ext cx="428" cy="1261"/>
                </a:xfrm>
                <a:custGeom>
                  <a:avLst/>
                  <a:gdLst>
                    <a:gd name="txL" fmla="*/ 0 w 428"/>
                    <a:gd name="txT" fmla="*/ 0 h 1261"/>
                    <a:gd name="txR" fmla="*/ 428 w 428"/>
                    <a:gd name="txB" fmla="*/ 1261 h 1261"/>
                  </a:gdLst>
                  <a:ahLst/>
                  <a:cxnLst>
                    <a:cxn ang="0">
                      <a:pos x="0" y="586"/>
                    </a:cxn>
                    <a:cxn ang="0">
                      <a:pos x="105" y="752"/>
                    </a:cxn>
                    <a:cxn ang="0">
                      <a:pos x="176" y="1261"/>
                    </a:cxn>
                    <a:cxn ang="0">
                      <a:pos x="428" y="1261"/>
                    </a:cxn>
                    <a:cxn ang="0">
                      <a:pos x="416" y="526"/>
                    </a:cxn>
                    <a:cxn ang="0">
                      <a:pos x="0" y="0"/>
                    </a:cxn>
                    <a:cxn ang="0">
                      <a:pos x="0" y="586"/>
                    </a:cxn>
                  </a:cxnLst>
                  <a:rect l="txL" t="txT" r="txR" b="txB"/>
                  <a:pathLst>
                    <a:path w="428" h="1261">
                      <a:moveTo>
                        <a:pt x="0" y="586"/>
                      </a:moveTo>
                      <a:lnTo>
                        <a:pt x="105" y="752"/>
                      </a:lnTo>
                      <a:lnTo>
                        <a:pt x="176" y="1261"/>
                      </a:lnTo>
                      <a:lnTo>
                        <a:pt x="428" y="1261"/>
                      </a:lnTo>
                      <a:lnTo>
                        <a:pt x="416" y="526"/>
                      </a:lnTo>
                      <a:lnTo>
                        <a:pt x="0" y="0"/>
                      </a:lnTo>
                      <a:lnTo>
                        <a:pt x="0" y="586"/>
                      </a:lnTo>
                      <a:close/>
                    </a:path>
                  </a:pathLst>
                </a:custGeom>
                <a:solidFill>
                  <a:srgbClr val="B2D8E5">
                    <a:alpha val="100000"/>
                  </a:srgbClr>
                </a:solidFill>
                <a:ln w="9525">
                  <a:noFill/>
                </a:ln>
              </p:spPr>
              <p:txBody>
                <a:bodyPr/>
                <a:lstStyle/>
                <a:p>
                  <a:endParaRPr lang="zh-CN" altLang="en-US">
                    <a:cs typeface="微软雅黑" panose="020B0503020204020204" charset="-122"/>
                  </a:endParaRPr>
                </a:p>
              </p:txBody>
            </p:sp>
            <p:sp>
              <p:nvSpPr>
                <p:cNvPr id="40115" name="Freeform 8"/>
                <p:cNvSpPr/>
                <p:nvPr>
                  <p:custDataLst>
                    <p:tags r:id="rId187"/>
                  </p:custDataLst>
                </p:nvPr>
              </p:nvSpPr>
              <p:spPr>
                <a:xfrm>
                  <a:off x="1680" y="1474"/>
                  <a:ext cx="428" cy="1261"/>
                </a:xfrm>
                <a:custGeom>
                  <a:avLst/>
                  <a:gdLst>
                    <a:gd name="txL" fmla="*/ 0 w 428"/>
                    <a:gd name="txT" fmla="*/ 0 h 1261"/>
                    <a:gd name="txR" fmla="*/ 428 w 428"/>
                    <a:gd name="txB" fmla="*/ 1261 h 1261"/>
                  </a:gdLst>
                  <a:ahLst/>
                  <a:cxnLst>
                    <a:cxn ang="0">
                      <a:pos x="0" y="586"/>
                    </a:cxn>
                    <a:cxn ang="0">
                      <a:pos x="105" y="752"/>
                    </a:cxn>
                    <a:cxn ang="0">
                      <a:pos x="176" y="1261"/>
                    </a:cxn>
                    <a:cxn ang="0">
                      <a:pos x="428" y="1261"/>
                    </a:cxn>
                    <a:cxn ang="0">
                      <a:pos x="416" y="526"/>
                    </a:cxn>
                    <a:cxn ang="0">
                      <a:pos x="0" y="0"/>
                    </a:cxn>
                  </a:cxnLst>
                  <a:rect l="txL" t="txT" r="txR" b="txB"/>
                  <a:pathLst>
                    <a:path w="428" h="1261">
                      <a:moveTo>
                        <a:pt x="0" y="586"/>
                      </a:moveTo>
                      <a:lnTo>
                        <a:pt x="105" y="752"/>
                      </a:lnTo>
                      <a:lnTo>
                        <a:pt x="176" y="1261"/>
                      </a:lnTo>
                      <a:lnTo>
                        <a:pt x="428" y="1261"/>
                      </a:lnTo>
                      <a:lnTo>
                        <a:pt x="416" y="526"/>
                      </a:lnTo>
                      <a:lnTo>
                        <a:pt x="0"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16" name="Freeform 9"/>
                <p:cNvSpPr/>
                <p:nvPr>
                  <p:custDataLst>
                    <p:tags r:id="rId188"/>
                  </p:custDataLst>
                </p:nvPr>
              </p:nvSpPr>
              <p:spPr>
                <a:xfrm>
                  <a:off x="634" y="256"/>
                  <a:ext cx="907" cy="1201"/>
                </a:xfrm>
                <a:custGeom>
                  <a:avLst/>
                  <a:gdLst>
                    <a:gd name="txL" fmla="*/ 0 w 907"/>
                    <a:gd name="txT" fmla="*/ 0 h 1201"/>
                    <a:gd name="txR" fmla="*/ 907 w 907"/>
                    <a:gd name="txB" fmla="*/ 1201 h 1201"/>
                  </a:gdLst>
                  <a:ahLst/>
                  <a:cxnLst>
                    <a:cxn ang="0">
                      <a:pos x="907" y="740"/>
                    </a:cxn>
                    <a:cxn ang="0">
                      <a:pos x="899" y="834"/>
                    </a:cxn>
                    <a:cxn ang="0">
                      <a:pos x="869" y="919"/>
                    </a:cxn>
                    <a:cxn ang="0">
                      <a:pos x="827" y="1000"/>
                    </a:cxn>
                    <a:cxn ang="0">
                      <a:pos x="773" y="1064"/>
                    </a:cxn>
                    <a:cxn ang="0">
                      <a:pos x="706" y="1124"/>
                    </a:cxn>
                    <a:cxn ang="0">
                      <a:pos x="630" y="1167"/>
                    </a:cxn>
                    <a:cxn ang="0">
                      <a:pos x="546" y="1193"/>
                    </a:cxn>
                    <a:cxn ang="0">
                      <a:pos x="458" y="1201"/>
                    </a:cxn>
                    <a:cxn ang="0">
                      <a:pos x="366" y="1193"/>
                    </a:cxn>
                    <a:cxn ang="0">
                      <a:pos x="282" y="1167"/>
                    </a:cxn>
                    <a:cxn ang="0">
                      <a:pos x="202" y="1124"/>
                    </a:cxn>
                    <a:cxn ang="0">
                      <a:pos x="135" y="1064"/>
                    </a:cxn>
                    <a:cxn ang="0">
                      <a:pos x="80" y="1000"/>
                    </a:cxn>
                    <a:cxn ang="0">
                      <a:pos x="38" y="919"/>
                    </a:cxn>
                    <a:cxn ang="0">
                      <a:pos x="9" y="834"/>
                    </a:cxn>
                    <a:cxn ang="0">
                      <a:pos x="0" y="740"/>
                    </a:cxn>
                    <a:cxn ang="0">
                      <a:pos x="0" y="462"/>
                    </a:cxn>
                    <a:cxn ang="0">
                      <a:pos x="9" y="368"/>
                    </a:cxn>
                    <a:cxn ang="0">
                      <a:pos x="38" y="282"/>
                    </a:cxn>
                    <a:cxn ang="0">
                      <a:pos x="80" y="201"/>
                    </a:cxn>
                    <a:cxn ang="0">
                      <a:pos x="135" y="133"/>
                    </a:cxn>
                    <a:cxn ang="0">
                      <a:pos x="202" y="77"/>
                    </a:cxn>
                    <a:cxn ang="0">
                      <a:pos x="282" y="35"/>
                    </a:cxn>
                    <a:cxn ang="0">
                      <a:pos x="366" y="9"/>
                    </a:cxn>
                    <a:cxn ang="0">
                      <a:pos x="458" y="0"/>
                    </a:cxn>
                    <a:cxn ang="0">
                      <a:pos x="546" y="9"/>
                    </a:cxn>
                    <a:cxn ang="0">
                      <a:pos x="630" y="35"/>
                    </a:cxn>
                    <a:cxn ang="0">
                      <a:pos x="706" y="77"/>
                    </a:cxn>
                    <a:cxn ang="0">
                      <a:pos x="773" y="133"/>
                    </a:cxn>
                    <a:cxn ang="0">
                      <a:pos x="827" y="201"/>
                    </a:cxn>
                    <a:cxn ang="0">
                      <a:pos x="869" y="282"/>
                    </a:cxn>
                    <a:cxn ang="0">
                      <a:pos x="899" y="368"/>
                    </a:cxn>
                    <a:cxn ang="0">
                      <a:pos x="907" y="462"/>
                    </a:cxn>
                    <a:cxn ang="0">
                      <a:pos x="907" y="740"/>
                    </a:cxn>
                  </a:cxnLst>
                  <a:rect l="txL" t="txT" r="txR" b="txB"/>
                  <a:pathLst>
                    <a:path w="907" h="1201">
                      <a:moveTo>
                        <a:pt x="907" y="740"/>
                      </a:move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117" name="Freeform 10"/>
                <p:cNvSpPr/>
                <p:nvPr>
                  <p:custDataLst>
                    <p:tags r:id="rId189"/>
                  </p:custDataLst>
                </p:nvPr>
              </p:nvSpPr>
              <p:spPr>
                <a:xfrm>
                  <a:off x="634" y="256"/>
                  <a:ext cx="907" cy="1201"/>
                </a:xfrm>
                <a:custGeom>
                  <a:avLst/>
                  <a:gdLst>
                    <a:gd name="txL" fmla="*/ 0 w 907"/>
                    <a:gd name="txT" fmla="*/ 0 h 1201"/>
                    <a:gd name="txR" fmla="*/ 907 w 907"/>
                    <a:gd name="txB" fmla="*/ 1201 h 1201"/>
                  </a:gdLst>
                  <a:ahLst/>
                  <a:cxnLst>
                    <a:cxn ang="0">
                      <a:pos x="907" y="740"/>
                    </a:cxn>
                    <a:cxn ang="0">
                      <a:pos x="907" y="740"/>
                    </a:cxn>
                    <a:cxn ang="0">
                      <a:pos x="899" y="834"/>
                    </a:cxn>
                    <a:cxn ang="0">
                      <a:pos x="869" y="919"/>
                    </a:cxn>
                    <a:cxn ang="0">
                      <a:pos x="827" y="1000"/>
                    </a:cxn>
                    <a:cxn ang="0">
                      <a:pos x="773" y="1064"/>
                    </a:cxn>
                    <a:cxn ang="0">
                      <a:pos x="706" y="1124"/>
                    </a:cxn>
                    <a:cxn ang="0">
                      <a:pos x="630" y="1167"/>
                    </a:cxn>
                    <a:cxn ang="0">
                      <a:pos x="546" y="1193"/>
                    </a:cxn>
                    <a:cxn ang="0">
                      <a:pos x="458" y="1201"/>
                    </a:cxn>
                    <a:cxn ang="0">
                      <a:pos x="458" y="1201"/>
                    </a:cxn>
                    <a:cxn ang="0">
                      <a:pos x="366" y="1193"/>
                    </a:cxn>
                    <a:cxn ang="0">
                      <a:pos x="282" y="1167"/>
                    </a:cxn>
                    <a:cxn ang="0">
                      <a:pos x="202" y="1124"/>
                    </a:cxn>
                    <a:cxn ang="0">
                      <a:pos x="135" y="1064"/>
                    </a:cxn>
                    <a:cxn ang="0">
                      <a:pos x="80" y="1000"/>
                    </a:cxn>
                    <a:cxn ang="0">
                      <a:pos x="38" y="919"/>
                    </a:cxn>
                    <a:cxn ang="0">
                      <a:pos x="9" y="834"/>
                    </a:cxn>
                    <a:cxn ang="0">
                      <a:pos x="0" y="740"/>
                    </a:cxn>
                    <a:cxn ang="0">
                      <a:pos x="0" y="462"/>
                    </a:cxn>
                    <a:cxn ang="0">
                      <a:pos x="0" y="462"/>
                    </a:cxn>
                    <a:cxn ang="0">
                      <a:pos x="9" y="368"/>
                    </a:cxn>
                    <a:cxn ang="0">
                      <a:pos x="38" y="282"/>
                    </a:cxn>
                    <a:cxn ang="0">
                      <a:pos x="80" y="201"/>
                    </a:cxn>
                    <a:cxn ang="0">
                      <a:pos x="135" y="133"/>
                    </a:cxn>
                    <a:cxn ang="0">
                      <a:pos x="202" y="77"/>
                    </a:cxn>
                    <a:cxn ang="0">
                      <a:pos x="282" y="35"/>
                    </a:cxn>
                    <a:cxn ang="0">
                      <a:pos x="366" y="9"/>
                    </a:cxn>
                    <a:cxn ang="0">
                      <a:pos x="458" y="0"/>
                    </a:cxn>
                    <a:cxn ang="0">
                      <a:pos x="458" y="0"/>
                    </a:cxn>
                    <a:cxn ang="0">
                      <a:pos x="546" y="9"/>
                    </a:cxn>
                    <a:cxn ang="0">
                      <a:pos x="630" y="35"/>
                    </a:cxn>
                    <a:cxn ang="0">
                      <a:pos x="706" y="77"/>
                    </a:cxn>
                    <a:cxn ang="0">
                      <a:pos x="773" y="133"/>
                    </a:cxn>
                    <a:cxn ang="0">
                      <a:pos x="827" y="201"/>
                    </a:cxn>
                    <a:cxn ang="0">
                      <a:pos x="869" y="282"/>
                    </a:cxn>
                    <a:cxn ang="0">
                      <a:pos x="899" y="368"/>
                    </a:cxn>
                    <a:cxn ang="0">
                      <a:pos x="907" y="462"/>
                    </a:cxn>
                    <a:cxn ang="0">
                      <a:pos x="907" y="740"/>
                    </a:cxn>
                  </a:cxnLst>
                  <a:rect l="txL" t="txT" r="txR" b="txB"/>
                  <a:pathLst>
                    <a:path w="907" h="1201">
                      <a:moveTo>
                        <a:pt x="907" y="740"/>
                      </a:moveTo>
                      <a:lnTo>
                        <a:pt x="907" y="740"/>
                      </a:lnTo>
                      <a:lnTo>
                        <a:pt x="899" y="834"/>
                      </a:lnTo>
                      <a:lnTo>
                        <a:pt x="869" y="919"/>
                      </a:lnTo>
                      <a:lnTo>
                        <a:pt x="827" y="1000"/>
                      </a:lnTo>
                      <a:lnTo>
                        <a:pt x="773" y="1064"/>
                      </a:lnTo>
                      <a:lnTo>
                        <a:pt x="706" y="1124"/>
                      </a:lnTo>
                      <a:lnTo>
                        <a:pt x="630" y="1167"/>
                      </a:lnTo>
                      <a:lnTo>
                        <a:pt x="546" y="1193"/>
                      </a:lnTo>
                      <a:lnTo>
                        <a:pt x="458" y="1201"/>
                      </a:lnTo>
                      <a:lnTo>
                        <a:pt x="366" y="1193"/>
                      </a:lnTo>
                      <a:lnTo>
                        <a:pt x="282" y="1167"/>
                      </a:lnTo>
                      <a:lnTo>
                        <a:pt x="202" y="1124"/>
                      </a:lnTo>
                      <a:lnTo>
                        <a:pt x="135" y="1064"/>
                      </a:lnTo>
                      <a:lnTo>
                        <a:pt x="80" y="1000"/>
                      </a:lnTo>
                      <a:lnTo>
                        <a:pt x="38" y="919"/>
                      </a:lnTo>
                      <a:lnTo>
                        <a:pt x="9" y="834"/>
                      </a:lnTo>
                      <a:lnTo>
                        <a:pt x="0" y="740"/>
                      </a:lnTo>
                      <a:lnTo>
                        <a:pt x="0" y="462"/>
                      </a:lnTo>
                      <a:lnTo>
                        <a:pt x="9" y="368"/>
                      </a:lnTo>
                      <a:lnTo>
                        <a:pt x="38" y="282"/>
                      </a:lnTo>
                      <a:lnTo>
                        <a:pt x="80" y="201"/>
                      </a:lnTo>
                      <a:lnTo>
                        <a:pt x="135" y="133"/>
                      </a:lnTo>
                      <a:lnTo>
                        <a:pt x="202" y="77"/>
                      </a:lnTo>
                      <a:lnTo>
                        <a:pt x="282" y="35"/>
                      </a:lnTo>
                      <a:lnTo>
                        <a:pt x="366" y="9"/>
                      </a:lnTo>
                      <a:lnTo>
                        <a:pt x="458" y="0"/>
                      </a:lnTo>
                      <a:lnTo>
                        <a:pt x="546" y="9"/>
                      </a:lnTo>
                      <a:lnTo>
                        <a:pt x="630" y="35"/>
                      </a:lnTo>
                      <a:lnTo>
                        <a:pt x="706" y="77"/>
                      </a:lnTo>
                      <a:lnTo>
                        <a:pt x="773" y="133"/>
                      </a:lnTo>
                      <a:lnTo>
                        <a:pt x="827" y="201"/>
                      </a:lnTo>
                      <a:lnTo>
                        <a:pt x="869" y="282"/>
                      </a:lnTo>
                      <a:lnTo>
                        <a:pt x="899" y="368"/>
                      </a:lnTo>
                      <a:lnTo>
                        <a:pt x="907" y="462"/>
                      </a:lnTo>
                      <a:lnTo>
                        <a:pt x="907" y="74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18" name="Freeform 11"/>
                <p:cNvSpPr/>
                <p:nvPr>
                  <p:custDataLst>
                    <p:tags r:id="rId190"/>
                  </p:custDataLst>
                </p:nvPr>
              </p:nvSpPr>
              <p:spPr>
                <a:xfrm>
                  <a:off x="756" y="726"/>
                  <a:ext cx="349" cy="308"/>
                </a:xfrm>
                <a:custGeom>
                  <a:avLst/>
                  <a:gdLst>
                    <a:gd name="txL" fmla="*/ 0 w 349"/>
                    <a:gd name="txT" fmla="*/ 0 h 308"/>
                    <a:gd name="txR" fmla="*/ 349 w 349"/>
                    <a:gd name="txB" fmla="*/ 308 h 308"/>
                  </a:gdLst>
                  <a:ahLst/>
                  <a:cxnLst>
                    <a:cxn ang="0">
                      <a:pos x="294" y="308"/>
                    </a:cxn>
                    <a:cxn ang="0">
                      <a:pos x="349" y="308"/>
                    </a:cxn>
                    <a:cxn ang="0">
                      <a:pos x="349" y="0"/>
                    </a:cxn>
                    <a:cxn ang="0">
                      <a:pos x="0" y="0"/>
                    </a:cxn>
                    <a:cxn ang="0">
                      <a:pos x="0" y="52"/>
                    </a:cxn>
                    <a:cxn ang="0">
                      <a:pos x="294" y="52"/>
                    </a:cxn>
                    <a:cxn ang="0">
                      <a:pos x="294" y="308"/>
                    </a:cxn>
                  </a:cxnLst>
                  <a:rect l="txL" t="txT" r="txR" b="txB"/>
                  <a:pathLst>
                    <a:path w="349" h="308">
                      <a:moveTo>
                        <a:pt x="294" y="308"/>
                      </a:moveTo>
                      <a:lnTo>
                        <a:pt x="349" y="308"/>
                      </a:lnTo>
                      <a:lnTo>
                        <a:pt x="349" y="0"/>
                      </a:lnTo>
                      <a:lnTo>
                        <a:pt x="0" y="0"/>
                      </a:lnTo>
                      <a:lnTo>
                        <a:pt x="0" y="52"/>
                      </a:lnTo>
                      <a:lnTo>
                        <a:pt x="294" y="52"/>
                      </a:lnTo>
                      <a:lnTo>
                        <a:pt x="294" y="308"/>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40119" name="Rectangle 12"/>
                <p:cNvSpPr/>
                <p:nvPr>
                  <p:custDataLst>
                    <p:tags r:id="rId191"/>
                  </p:custDataLst>
                </p:nvPr>
              </p:nvSpPr>
              <p:spPr>
                <a:xfrm>
                  <a:off x="928" y="1205"/>
                  <a:ext cx="298" cy="34"/>
                </a:xfrm>
                <a:prstGeom prst="rect">
                  <a:avLst/>
                </a:prstGeom>
                <a:solidFill>
                  <a:srgbClr val="0000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20" name="Rectangle 13"/>
                <p:cNvSpPr/>
                <p:nvPr>
                  <p:custDataLst>
                    <p:tags r:id="rId192"/>
                  </p:custDataLst>
                </p:nvPr>
              </p:nvSpPr>
              <p:spPr>
                <a:xfrm>
                  <a:off x="546" y="1457"/>
                  <a:ext cx="1134" cy="1303"/>
                </a:xfrm>
                <a:prstGeom prst="rect">
                  <a:avLst/>
                </a:prstGeom>
                <a:solidFill>
                  <a:srgbClr val="B2D8E5"/>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21" name="Rectangle 14"/>
                <p:cNvSpPr/>
                <p:nvPr>
                  <p:custDataLst>
                    <p:tags r:id="rId193"/>
                  </p:custDataLst>
                </p:nvPr>
              </p:nvSpPr>
              <p:spPr>
                <a:xfrm>
                  <a:off x="546" y="1457"/>
                  <a:ext cx="1134" cy="1303"/>
                </a:xfrm>
                <a:prstGeom prst="rect">
                  <a:avLst/>
                </a:prstGeom>
                <a:no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22" name="Freeform 15"/>
                <p:cNvSpPr/>
                <p:nvPr>
                  <p:custDataLst>
                    <p:tags r:id="rId194"/>
                  </p:custDataLst>
                </p:nvPr>
              </p:nvSpPr>
              <p:spPr>
                <a:xfrm>
                  <a:off x="546" y="2760"/>
                  <a:ext cx="1134" cy="1923"/>
                </a:xfrm>
                <a:custGeom>
                  <a:avLst/>
                  <a:gdLst>
                    <a:gd name="txL" fmla="*/ 0 w 1134"/>
                    <a:gd name="txT" fmla="*/ 0 h 1923"/>
                    <a:gd name="txR" fmla="*/ 1134 w 1134"/>
                    <a:gd name="txB" fmla="*/ 1923 h 1923"/>
                  </a:gdLst>
                  <a:ahLst/>
                  <a:cxnLst>
                    <a:cxn ang="0">
                      <a:pos x="928" y="1923"/>
                    </a:cxn>
                    <a:cxn ang="0">
                      <a:pos x="1134" y="0"/>
                    </a:cxn>
                    <a:cxn ang="0">
                      <a:pos x="0" y="0"/>
                    </a:cxn>
                    <a:cxn ang="0">
                      <a:pos x="223" y="1923"/>
                    </a:cxn>
                    <a:cxn ang="0">
                      <a:pos x="928" y="1923"/>
                    </a:cxn>
                  </a:cxnLst>
                  <a:rect l="txL" t="txT" r="txR" b="txB"/>
                  <a:pathLst>
                    <a:path w="1134" h="1923">
                      <a:moveTo>
                        <a:pt x="928" y="1923"/>
                      </a:moveTo>
                      <a:lnTo>
                        <a:pt x="1134" y="0"/>
                      </a:lnTo>
                      <a:lnTo>
                        <a:pt x="0" y="0"/>
                      </a:lnTo>
                      <a:lnTo>
                        <a:pt x="223" y="1923"/>
                      </a:lnTo>
                      <a:lnTo>
                        <a:pt x="928" y="1923"/>
                      </a:lnTo>
                      <a:close/>
                    </a:path>
                  </a:pathLst>
                </a:custGeom>
                <a:solidFill>
                  <a:srgbClr val="333399">
                    <a:alpha val="100000"/>
                  </a:srgbClr>
                </a:solidFill>
                <a:ln w="9525">
                  <a:noFill/>
                </a:ln>
              </p:spPr>
              <p:txBody>
                <a:bodyPr/>
                <a:lstStyle/>
                <a:p>
                  <a:endParaRPr lang="zh-CN" altLang="en-US">
                    <a:cs typeface="微软雅黑" panose="020B0503020204020204" charset="-122"/>
                  </a:endParaRPr>
                </a:p>
              </p:txBody>
            </p:sp>
            <p:sp>
              <p:nvSpPr>
                <p:cNvPr id="40123" name="Line 16"/>
                <p:cNvSpPr/>
                <p:nvPr>
                  <p:custDataLst>
                    <p:tags r:id="rId195"/>
                  </p:custDataLst>
                </p:nvPr>
              </p:nvSpPr>
              <p:spPr>
                <a:xfrm>
                  <a:off x="1105" y="1457"/>
                  <a:ext cx="1" cy="1290"/>
                </a:xfrm>
                <a:prstGeom prst="line">
                  <a:avLst/>
                </a:prstGeom>
                <a:ln w="0" cap="flat" cmpd="sng">
                  <a:solidFill>
                    <a:srgbClr val="000000"/>
                  </a:solidFill>
                  <a:prstDash val="solid"/>
                  <a:headEnd type="none" w="med" len="med"/>
                  <a:tailEnd type="none" w="med" len="med"/>
                </a:ln>
              </p:spPr>
            </p:sp>
            <p:sp>
              <p:nvSpPr>
                <p:cNvPr id="40124" name="Freeform 17"/>
                <p:cNvSpPr/>
                <p:nvPr>
                  <p:custDataLst>
                    <p:tags r:id="rId196"/>
                  </p:custDataLst>
                </p:nvPr>
              </p:nvSpPr>
              <p:spPr>
                <a:xfrm>
                  <a:off x="428" y="4683"/>
                  <a:ext cx="1386" cy="453"/>
                </a:xfrm>
                <a:custGeom>
                  <a:avLst/>
                  <a:gdLst>
                    <a:gd name="txL" fmla="*/ 0 w 1386"/>
                    <a:gd name="txT" fmla="*/ 0 h 453"/>
                    <a:gd name="txR" fmla="*/ 1386 w 1386"/>
                    <a:gd name="txB" fmla="*/ 453 h 453"/>
                  </a:gdLst>
                  <a:ahLst/>
                  <a:cxnLst>
                    <a:cxn ang="0">
                      <a:pos x="1017" y="0"/>
                    </a:cxn>
                    <a:cxn ang="0">
                      <a:pos x="1386" y="299"/>
                    </a:cxn>
                    <a:cxn ang="0">
                      <a:pos x="1386" y="453"/>
                    </a:cxn>
                    <a:cxn ang="0">
                      <a:pos x="735" y="453"/>
                    </a:cxn>
                    <a:cxn ang="0">
                      <a:pos x="693" y="167"/>
                    </a:cxn>
                    <a:cxn ang="0">
                      <a:pos x="651" y="453"/>
                    </a:cxn>
                    <a:cxn ang="0">
                      <a:pos x="0" y="453"/>
                    </a:cxn>
                    <a:cxn ang="0">
                      <a:pos x="0" y="299"/>
                    </a:cxn>
                    <a:cxn ang="0">
                      <a:pos x="370" y="0"/>
                    </a:cxn>
                    <a:cxn ang="0">
                      <a:pos x="1017"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close/>
                    </a:path>
                  </a:pathLst>
                </a:custGeom>
                <a:solidFill>
                  <a:srgbClr val="000000">
                    <a:alpha val="100000"/>
                  </a:srgbClr>
                </a:solidFill>
                <a:ln w="9525">
                  <a:noFill/>
                </a:ln>
              </p:spPr>
              <p:txBody>
                <a:bodyPr/>
                <a:lstStyle/>
                <a:p>
                  <a:endParaRPr lang="zh-CN" altLang="en-US">
                    <a:cs typeface="微软雅黑" panose="020B0503020204020204" charset="-122"/>
                  </a:endParaRPr>
                </a:p>
              </p:txBody>
            </p:sp>
            <p:sp>
              <p:nvSpPr>
                <p:cNvPr id="40125" name="Freeform 18"/>
                <p:cNvSpPr/>
                <p:nvPr>
                  <p:custDataLst>
                    <p:tags r:id="rId197"/>
                  </p:custDataLst>
                </p:nvPr>
              </p:nvSpPr>
              <p:spPr>
                <a:xfrm>
                  <a:off x="428" y="4683"/>
                  <a:ext cx="1386" cy="453"/>
                </a:xfrm>
                <a:custGeom>
                  <a:avLst/>
                  <a:gdLst>
                    <a:gd name="txL" fmla="*/ 0 w 1386"/>
                    <a:gd name="txT" fmla="*/ 0 h 453"/>
                    <a:gd name="txR" fmla="*/ 1386 w 1386"/>
                    <a:gd name="txB" fmla="*/ 453 h 453"/>
                  </a:gdLst>
                  <a:ahLst/>
                  <a:cxnLst>
                    <a:cxn ang="0">
                      <a:pos x="1017" y="0"/>
                    </a:cxn>
                    <a:cxn ang="0">
                      <a:pos x="1386" y="299"/>
                    </a:cxn>
                    <a:cxn ang="0">
                      <a:pos x="1386" y="453"/>
                    </a:cxn>
                    <a:cxn ang="0">
                      <a:pos x="735" y="453"/>
                    </a:cxn>
                    <a:cxn ang="0">
                      <a:pos x="693" y="167"/>
                    </a:cxn>
                    <a:cxn ang="0">
                      <a:pos x="651" y="453"/>
                    </a:cxn>
                    <a:cxn ang="0">
                      <a:pos x="0" y="453"/>
                    </a:cxn>
                    <a:cxn ang="0">
                      <a:pos x="0" y="299"/>
                    </a:cxn>
                    <a:cxn ang="0">
                      <a:pos x="370" y="0"/>
                    </a:cxn>
                    <a:cxn ang="0">
                      <a:pos x="1017" y="0"/>
                    </a:cxn>
                  </a:cxnLst>
                  <a:rect l="txL" t="txT" r="txR" b="txB"/>
                  <a:pathLst>
                    <a:path w="1386" h="453">
                      <a:moveTo>
                        <a:pt x="1017" y="0"/>
                      </a:moveTo>
                      <a:lnTo>
                        <a:pt x="1386" y="299"/>
                      </a:lnTo>
                      <a:lnTo>
                        <a:pt x="1386" y="453"/>
                      </a:lnTo>
                      <a:lnTo>
                        <a:pt x="735" y="453"/>
                      </a:lnTo>
                      <a:lnTo>
                        <a:pt x="693" y="167"/>
                      </a:lnTo>
                      <a:lnTo>
                        <a:pt x="651" y="453"/>
                      </a:lnTo>
                      <a:lnTo>
                        <a:pt x="0" y="453"/>
                      </a:lnTo>
                      <a:lnTo>
                        <a:pt x="0" y="299"/>
                      </a:lnTo>
                      <a:lnTo>
                        <a:pt x="370" y="0"/>
                      </a:lnTo>
                      <a:lnTo>
                        <a:pt x="1017" y="0"/>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26" name="Freeform 19"/>
                <p:cNvSpPr/>
                <p:nvPr>
                  <p:custDataLst>
                    <p:tags r:id="rId198"/>
                  </p:custDataLst>
                </p:nvPr>
              </p:nvSpPr>
              <p:spPr>
                <a:xfrm>
                  <a:off x="1650" y="2769"/>
                  <a:ext cx="290" cy="645"/>
                </a:xfrm>
                <a:custGeom>
                  <a:avLst/>
                  <a:gdLst>
                    <a:gd name="txL" fmla="*/ 0 w 290"/>
                    <a:gd name="txT" fmla="*/ 0 h 645"/>
                    <a:gd name="txR" fmla="*/ 290 w 290"/>
                    <a:gd name="txB" fmla="*/ 645 h 645"/>
                  </a:gdLst>
                  <a:ahLst/>
                  <a:cxnLst>
                    <a:cxn ang="0">
                      <a:pos x="17" y="68"/>
                    </a:cxn>
                    <a:cxn ang="0">
                      <a:pos x="194" y="0"/>
                    </a:cxn>
                    <a:cxn ang="0">
                      <a:pos x="290" y="478"/>
                    </a:cxn>
                    <a:cxn ang="0">
                      <a:pos x="244" y="504"/>
                    </a:cxn>
                    <a:cxn ang="0">
                      <a:pos x="118" y="226"/>
                    </a:cxn>
                    <a:cxn ang="0">
                      <a:pos x="223" y="478"/>
                    </a:cxn>
                    <a:cxn ang="0">
                      <a:pos x="135" y="645"/>
                    </a:cxn>
                    <a:cxn ang="0">
                      <a:pos x="51" y="239"/>
                    </a:cxn>
                    <a:cxn ang="0">
                      <a:pos x="42" y="248"/>
                    </a:cxn>
                    <a:cxn ang="0">
                      <a:pos x="30" y="265"/>
                    </a:cxn>
                    <a:cxn ang="0">
                      <a:pos x="13" y="278"/>
                    </a:cxn>
                    <a:cxn ang="0">
                      <a:pos x="0" y="269"/>
                    </a:cxn>
                    <a:cxn ang="0">
                      <a:pos x="0" y="226"/>
                    </a:cxn>
                    <a:cxn ang="0">
                      <a:pos x="5" y="158"/>
                    </a:cxn>
                    <a:cxn ang="0">
                      <a:pos x="13" y="94"/>
                    </a:cxn>
                    <a:cxn ang="0">
                      <a:pos x="17" y="68"/>
                    </a:cxn>
                  </a:cxnLst>
                  <a:rect l="txL" t="txT" r="txR" b="txB"/>
                  <a:pathLst>
                    <a:path w="290" h="645">
                      <a:moveTo>
                        <a:pt x="17" y="68"/>
                      </a:moveTo>
                      <a:lnTo>
                        <a:pt x="194" y="0"/>
                      </a:lnTo>
                      <a:lnTo>
                        <a:pt x="290" y="478"/>
                      </a:lnTo>
                      <a:lnTo>
                        <a:pt x="244" y="504"/>
                      </a:lnTo>
                      <a:lnTo>
                        <a:pt x="118" y="226"/>
                      </a:lnTo>
                      <a:lnTo>
                        <a:pt x="223" y="478"/>
                      </a:lnTo>
                      <a:lnTo>
                        <a:pt x="135" y="645"/>
                      </a:lnTo>
                      <a:lnTo>
                        <a:pt x="51" y="239"/>
                      </a:lnTo>
                      <a:lnTo>
                        <a:pt x="42" y="248"/>
                      </a:lnTo>
                      <a:lnTo>
                        <a:pt x="30" y="265"/>
                      </a:lnTo>
                      <a:lnTo>
                        <a:pt x="13" y="278"/>
                      </a:lnTo>
                      <a:lnTo>
                        <a:pt x="0" y="269"/>
                      </a:lnTo>
                      <a:lnTo>
                        <a:pt x="0" y="226"/>
                      </a:lnTo>
                      <a:lnTo>
                        <a:pt x="5" y="158"/>
                      </a:lnTo>
                      <a:lnTo>
                        <a:pt x="13" y="94"/>
                      </a:lnTo>
                      <a:lnTo>
                        <a:pt x="17" y="68"/>
                      </a:lnTo>
                      <a:close/>
                    </a:path>
                  </a:pathLst>
                </a:custGeom>
                <a:solidFill>
                  <a:srgbClr val="FFFFFF">
                    <a:alpha val="100000"/>
                  </a:srgbClr>
                </a:solidFill>
                <a:ln w="9525">
                  <a:noFill/>
                </a:ln>
              </p:spPr>
              <p:txBody>
                <a:bodyPr/>
                <a:lstStyle/>
                <a:p>
                  <a:endParaRPr lang="zh-CN" altLang="en-US">
                    <a:cs typeface="微软雅黑" panose="020B0503020204020204" charset="-122"/>
                  </a:endParaRPr>
                </a:p>
              </p:txBody>
            </p:sp>
            <p:sp>
              <p:nvSpPr>
                <p:cNvPr id="40127" name="Freeform 20"/>
                <p:cNvSpPr/>
                <p:nvPr>
                  <p:custDataLst>
                    <p:tags r:id="rId199"/>
                  </p:custDataLst>
                </p:nvPr>
              </p:nvSpPr>
              <p:spPr>
                <a:xfrm>
                  <a:off x="0" y="2709"/>
                  <a:ext cx="462" cy="466"/>
                </a:xfrm>
                <a:custGeom>
                  <a:avLst/>
                  <a:gdLst>
                    <a:gd name="txL" fmla="*/ 0 w 462"/>
                    <a:gd name="txT" fmla="*/ 0 h 466"/>
                    <a:gd name="txR" fmla="*/ 462 w 462"/>
                    <a:gd name="txB" fmla="*/ 466 h 466"/>
                  </a:gdLst>
                  <a:ahLst/>
                  <a:cxnLst>
                    <a:cxn ang="0">
                      <a:pos x="202" y="466"/>
                    </a:cxn>
                    <a:cxn ang="0">
                      <a:pos x="202" y="171"/>
                    </a:cxn>
                    <a:cxn ang="0">
                      <a:pos x="340" y="171"/>
                    </a:cxn>
                    <a:cxn ang="0">
                      <a:pos x="340" y="436"/>
                    </a:cxn>
                    <a:cxn ang="0">
                      <a:pos x="340" y="436"/>
                    </a:cxn>
                    <a:cxn ang="0">
                      <a:pos x="391" y="402"/>
                    </a:cxn>
                    <a:cxn ang="0">
                      <a:pos x="428" y="350"/>
                    </a:cxn>
                    <a:cxn ang="0">
                      <a:pos x="454" y="295"/>
                    </a:cxn>
                    <a:cxn ang="0">
                      <a:pos x="462" y="231"/>
                    </a:cxn>
                    <a:cxn ang="0">
                      <a:pos x="458" y="184"/>
                    </a:cxn>
                    <a:cxn ang="0">
                      <a:pos x="445" y="141"/>
                    </a:cxn>
                    <a:cxn ang="0">
                      <a:pos x="424" y="103"/>
                    </a:cxn>
                    <a:cxn ang="0">
                      <a:pos x="395" y="68"/>
                    </a:cxn>
                    <a:cxn ang="0">
                      <a:pos x="361" y="38"/>
                    </a:cxn>
                    <a:cxn ang="0">
                      <a:pos x="319" y="17"/>
                    </a:cxn>
                    <a:cxn ang="0">
                      <a:pos x="277" y="4"/>
                    </a:cxn>
                    <a:cxn ang="0">
                      <a:pos x="231" y="0"/>
                    </a:cxn>
                    <a:cxn ang="0">
                      <a:pos x="185" y="4"/>
                    </a:cxn>
                    <a:cxn ang="0">
                      <a:pos x="143" y="17"/>
                    </a:cxn>
                    <a:cxn ang="0">
                      <a:pos x="101" y="38"/>
                    </a:cxn>
                    <a:cxn ang="0">
                      <a:pos x="67" y="68"/>
                    </a:cxn>
                    <a:cxn ang="0">
                      <a:pos x="38" y="103"/>
                    </a:cxn>
                    <a:cxn ang="0">
                      <a:pos x="17" y="141"/>
                    </a:cxn>
                    <a:cxn ang="0">
                      <a:pos x="4" y="184"/>
                    </a:cxn>
                    <a:cxn ang="0">
                      <a:pos x="0" y="231"/>
                    </a:cxn>
                    <a:cxn ang="0">
                      <a:pos x="4" y="273"/>
                    </a:cxn>
                    <a:cxn ang="0">
                      <a:pos x="17" y="316"/>
                    </a:cxn>
                    <a:cxn ang="0">
                      <a:pos x="34" y="355"/>
                    </a:cxn>
                    <a:cxn ang="0">
                      <a:pos x="59" y="385"/>
                    </a:cxn>
                    <a:cxn ang="0">
                      <a:pos x="88" y="414"/>
                    </a:cxn>
                    <a:cxn ang="0">
                      <a:pos x="122" y="440"/>
                    </a:cxn>
                    <a:cxn ang="0">
                      <a:pos x="160" y="457"/>
                    </a:cxn>
                    <a:cxn ang="0">
                      <a:pos x="202" y="466"/>
                    </a:cxn>
                    <a:cxn ang="0">
                      <a:pos x="202" y="466"/>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128" name="Freeform 21"/>
                <p:cNvSpPr/>
                <p:nvPr>
                  <p:custDataLst>
                    <p:tags r:id="rId200"/>
                  </p:custDataLst>
                </p:nvPr>
              </p:nvSpPr>
              <p:spPr>
                <a:xfrm>
                  <a:off x="0" y="2709"/>
                  <a:ext cx="462" cy="466"/>
                </a:xfrm>
                <a:custGeom>
                  <a:avLst/>
                  <a:gdLst>
                    <a:gd name="txL" fmla="*/ 0 w 462"/>
                    <a:gd name="txT" fmla="*/ 0 h 466"/>
                    <a:gd name="txR" fmla="*/ 462 w 462"/>
                    <a:gd name="txB" fmla="*/ 466 h 466"/>
                  </a:gdLst>
                  <a:ahLst/>
                  <a:cxnLst>
                    <a:cxn ang="0">
                      <a:pos x="202" y="466"/>
                    </a:cxn>
                    <a:cxn ang="0">
                      <a:pos x="202" y="171"/>
                    </a:cxn>
                    <a:cxn ang="0">
                      <a:pos x="340" y="171"/>
                    </a:cxn>
                    <a:cxn ang="0">
                      <a:pos x="340" y="436"/>
                    </a:cxn>
                    <a:cxn ang="0">
                      <a:pos x="340" y="436"/>
                    </a:cxn>
                    <a:cxn ang="0">
                      <a:pos x="340" y="436"/>
                    </a:cxn>
                    <a:cxn ang="0">
                      <a:pos x="391" y="402"/>
                    </a:cxn>
                    <a:cxn ang="0">
                      <a:pos x="428" y="350"/>
                    </a:cxn>
                    <a:cxn ang="0">
                      <a:pos x="454" y="295"/>
                    </a:cxn>
                    <a:cxn ang="0">
                      <a:pos x="462" y="231"/>
                    </a:cxn>
                    <a:cxn ang="0">
                      <a:pos x="462" y="231"/>
                    </a:cxn>
                    <a:cxn ang="0">
                      <a:pos x="458" y="184"/>
                    </a:cxn>
                    <a:cxn ang="0">
                      <a:pos x="445" y="141"/>
                    </a:cxn>
                    <a:cxn ang="0">
                      <a:pos x="424" y="103"/>
                    </a:cxn>
                    <a:cxn ang="0">
                      <a:pos x="395" y="68"/>
                    </a:cxn>
                    <a:cxn ang="0">
                      <a:pos x="361" y="38"/>
                    </a:cxn>
                    <a:cxn ang="0">
                      <a:pos x="319" y="17"/>
                    </a:cxn>
                    <a:cxn ang="0">
                      <a:pos x="277" y="4"/>
                    </a:cxn>
                    <a:cxn ang="0">
                      <a:pos x="231" y="0"/>
                    </a:cxn>
                    <a:cxn ang="0">
                      <a:pos x="231" y="0"/>
                    </a:cxn>
                    <a:cxn ang="0">
                      <a:pos x="185" y="4"/>
                    </a:cxn>
                    <a:cxn ang="0">
                      <a:pos x="143" y="17"/>
                    </a:cxn>
                    <a:cxn ang="0">
                      <a:pos x="101" y="38"/>
                    </a:cxn>
                    <a:cxn ang="0">
                      <a:pos x="67" y="68"/>
                    </a:cxn>
                    <a:cxn ang="0">
                      <a:pos x="38" y="103"/>
                    </a:cxn>
                    <a:cxn ang="0">
                      <a:pos x="17" y="141"/>
                    </a:cxn>
                    <a:cxn ang="0">
                      <a:pos x="4" y="184"/>
                    </a:cxn>
                    <a:cxn ang="0">
                      <a:pos x="0" y="231"/>
                    </a:cxn>
                    <a:cxn ang="0">
                      <a:pos x="0" y="231"/>
                    </a:cxn>
                    <a:cxn ang="0">
                      <a:pos x="4" y="273"/>
                    </a:cxn>
                    <a:cxn ang="0">
                      <a:pos x="17" y="316"/>
                    </a:cxn>
                    <a:cxn ang="0">
                      <a:pos x="34" y="355"/>
                    </a:cxn>
                    <a:cxn ang="0">
                      <a:pos x="59" y="385"/>
                    </a:cxn>
                    <a:cxn ang="0">
                      <a:pos x="88" y="414"/>
                    </a:cxn>
                    <a:cxn ang="0">
                      <a:pos x="122" y="440"/>
                    </a:cxn>
                    <a:cxn ang="0">
                      <a:pos x="160" y="457"/>
                    </a:cxn>
                    <a:cxn ang="0">
                      <a:pos x="202" y="466"/>
                    </a:cxn>
                    <a:cxn ang="0">
                      <a:pos x="202" y="466"/>
                    </a:cxn>
                  </a:cxnLst>
                  <a:rect l="txL" t="txT" r="txR" b="txB"/>
                  <a:pathLst>
                    <a:path w="462" h="466">
                      <a:moveTo>
                        <a:pt x="202" y="466"/>
                      </a:moveTo>
                      <a:lnTo>
                        <a:pt x="202" y="171"/>
                      </a:lnTo>
                      <a:lnTo>
                        <a:pt x="340" y="171"/>
                      </a:lnTo>
                      <a:lnTo>
                        <a:pt x="340" y="436"/>
                      </a:lnTo>
                      <a:lnTo>
                        <a:pt x="391" y="402"/>
                      </a:lnTo>
                      <a:lnTo>
                        <a:pt x="428" y="350"/>
                      </a:lnTo>
                      <a:lnTo>
                        <a:pt x="454" y="295"/>
                      </a:lnTo>
                      <a:lnTo>
                        <a:pt x="462" y="231"/>
                      </a:lnTo>
                      <a:lnTo>
                        <a:pt x="458" y="184"/>
                      </a:lnTo>
                      <a:lnTo>
                        <a:pt x="445" y="141"/>
                      </a:lnTo>
                      <a:lnTo>
                        <a:pt x="424" y="103"/>
                      </a:lnTo>
                      <a:lnTo>
                        <a:pt x="395" y="68"/>
                      </a:lnTo>
                      <a:lnTo>
                        <a:pt x="361" y="38"/>
                      </a:lnTo>
                      <a:lnTo>
                        <a:pt x="319" y="17"/>
                      </a:lnTo>
                      <a:lnTo>
                        <a:pt x="277" y="4"/>
                      </a:lnTo>
                      <a:lnTo>
                        <a:pt x="231" y="0"/>
                      </a:lnTo>
                      <a:lnTo>
                        <a:pt x="185" y="4"/>
                      </a:lnTo>
                      <a:lnTo>
                        <a:pt x="143" y="17"/>
                      </a:lnTo>
                      <a:lnTo>
                        <a:pt x="101" y="38"/>
                      </a:lnTo>
                      <a:lnTo>
                        <a:pt x="67" y="68"/>
                      </a:lnTo>
                      <a:lnTo>
                        <a:pt x="38" y="103"/>
                      </a:lnTo>
                      <a:lnTo>
                        <a:pt x="17" y="141"/>
                      </a:lnTo>
                      <a:lnTo>
                        <a:pt x="4" y="184"/>
                      </a:lnTo>
                      <a:lnTo>
                        <a:pt x="0" y="231"/>
                      </a:lnTo>
                      <a:lnTo>
                        <a:pt x="4" y="273"/>
                      </a:lnTo>
                      <a:lnTo>
                        <a:pt x="17" y="316"/>
                      </a:lnTo>
                      <a:lnTo>
                        <a:pt x="34" y="355"/>
                      </a:lnTo>
                      <a:lnTo>
                        <a:pt x="59" y="385"/>
                      </a:lnTo>
                      <a:lnTo>
                        <a:pt x="88" y="414"/>
                      </a:lnTo>
                      <a:lnTo>
                        <a:pt x="122" y="440"/>
                      </a:lnTo>
                      <a:lnTo>
                        <a:pt x="160" y="457"/>
                      </a:lnTo>
                      <a:lnTo>
                        <a:pt x="202"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29" name="Freeform 22"/>
                <p:cNvSpPr/>
                <p:nvPr>
                  <p:custDataLst>
                    <p:tags r:id="rId201"/>
                  </p:custDataLst>
                </p:nvPr>
              </p:nvSpPr>
              <p:spPr>
                <a:xfrm>
                  <a:off x="1768" y="2709"/>
                  <a:ext cx="462" cy="466"/>
                </a:xfrm>
                <a:custGeom>
                  <a:avLst/>
                  <a:gdLst>
                    <a:gd name="txL" fmla="*/ 0 w 462"/>
                    <a:gd name="txT" fmla="*/ 0 h 466"/>
                    <a:gd name="txR" fmla="*/ 462 w 462"/>
                    <a:gd name="txB" fmla="*/ 466 h 466"/>
                  </a:gdLst>
                  <a:ahLst/>
                  <a:cxnLst>
                    <a:cxn ang="0">
                      <a:pos x="260" y="466"/>
                    </a:cxn>
                    <a:cxn ang="0">
                      <a:pos x="260" y="171"/>
                    </a:cxn>
                    <a:cxn ang="0">
                      <a:pos x="122" y="171"/>
                    </a:cxn>
                    <a:cxn ang="0">
                      <a:pos x="122" y="436"/>
                    </a:cxn>
                    <a:cxn ang="0">
                      <a:pos x="118" y="436"/>
                    </a:cxn>
                    <a:cxn ang="0">
                      <a:pos x="71" y="402"/>
                    </a:cxn>
                    <a:cxn ang="0">
                      <a:pos x="34" y="350"/>
                    </a:cxn>
                    <a:cxn ang="0">
                      <a:pos x="8" y="295"/>
                    </a:cxn>
                    <a:cxn ang="0">
                      <a:pos x="0" y="231"/>
                    </a:cxn>
                    <a:cxn ang="0">
                      <a:pos x="4" y="184"/>
                    </a:cxn>
                    <a:cxn ang="0">
                      <a:pos x="17" y="141"/>
                    </a:cxn>
                    <a:cxn ang="0">
                      <a:pos x="38" y="103"/>
                    </a:cxn>
                    <a:cxn ang="0">
                      <a:pos x="67" y="68"/>
                    </a:cxn>
                    <a:cxn ang="0">
                      <a:pos x="101" y="38"/>
                    </a:cxn>
                    <a:cxn ang="0">
                      <a:pos x="143" y="17"/>
                    </a:cxn>
                    <a:cxn ang="0">
                      <a:pos x="185" y="4"/>
                    </a:cxn>
                    <a:cxn ang="0">
                      <a:pos x="231" y="0"/>
                    </a:cxn>
                    <a:cxn ang="0">
                      <a:pos x="277" y="4"/>
                    </a:cxn>
                    <a:cxn ang="0">
                      <a:pos x="319" y="17"/>
                    </a:cxn>
                    <a:cxn ang="0">
                      <a:pos x="361" y="38"/>
                    </a:cxn>
                    <a:cxn ang="0">
                      <a:pos x="395" y="68"/>
                    </a:cxn>
                    <a:cxn ang="0">
                      <a:pos x="424" y="103"/>
                    </a:cxn>
                    <a:cxn ang="0">
                      <a:pos x="445" y="141"/>
                    </a:cxn>
                    <a:cxn ang="0">
                      <a:pos x="458" y="184"/>
                    </a:cxn>
                    <a:cxn ang="0">
                      <a:pos x="462" y="231"/>
                    </a:cxn>
                    <a:cxn ang="0">
                      <a:pos x="458" y="273"/>
                    </a:cxn>
                    <a:cxn ang="0">
                      <a:pos x="445" y="316"/>
                    </a:cxn>
                    <a:cxn ang="0">
                      <a:pos x="428" y="355"/>
                    </a:cxn>
                    <a:cxn ang="0">
                      <a:pos x="403" y="385"/>
                    </a:cxn>
                    <a:cxn ang="0">
                      <a:pos x="374" y="414"/>
                    </a:cxn>
                    <a:cxn ang="0">
                      <a:pos x="340" y="440"/>
                    </a:cxn>
                    <a:cxn ang="0">
                      <a:pos x="302" y="457"/>
                    </a:cxn>
                    <a:cxn ang="0">
                      <a:pos x="260" y="466"/>
                    </a:cxn>
                    <a:cxn ang="0">
                      <a:pos x="260" y="466"/>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close/>
                    </a:path>
                  </a:pathLst>
                </a:custGeom>
                <a:solidFill>
                  <a:srgbClr val="FFD8CC">
                    <a:alpha val="100000"/>
                  </a:srgbClr>
                </a:solidFill>
                <a:ln w="9525">
                  <a:noFill/>
                </a:ln>
              </p:spPr>
              <p:txBody>
                <a:bodyPr/>
                <a:lstStyle/>
                <a:p>
                  <a:endParaRPr lang="zh-CN" altLang="en-US">
                    <a:cs typeface="微软雅黑" panose="020B0503020204020204" charset="-122"/>
                  </a:endParaRPr>
                </a:p>
              </p:txBody>
            </p:sp>
            <p:sp>
              <p:nvSpPr>
                <p:cNvPr id="40130" name="Freeform 23"/>
                <p:cNvSpPr/>
                <p:nvPr>
                  <p:custDataLst>
                    <p:tags r:id="rId202"/>
                  </p:custDataLst>
                </p:nvPr>
              </p:nvSpPr>
              <p:spPr>
                <a:xfrm>
                  <a:off x="1768" y="2709"/>
                  <a:ext cx="462" cy="466"/>
                </a:xfrm>
                <a:custGeom>
                  <a:avLst/>
                  <a:gdLst>
                    <a:gd name="txL" fmla="*/ 0 w 462"/>
                    <a:gd name="txT" fmla="*/ 0 h 466"/>
                    <a:gd name="txR" fmla="*/ 462 w 462"/>
                    <a:gd name="txB" fmla="*/ 466 h 466"/>
                  </a:gdLst>
                  <a:ahLst/>
                  <a:cxnLst>
                    <a:cxn ang="0">
                      <a:pos x="260" y="466"/>
                    </a:cxn>
                    <a:cxn ang="0">
                      <a:pos x="260" y="171"/>
                    </a:cxn>
                    <a:cxn ang="0">
                      <a:pos x="122" y="171"/>
                    </a:cxn>
                    <a:cxn ang="0">
                      <a:pos x="122" y="436"/>
                    </a:cxn>
                    <a:cxn ang="0">
                      <a:pos x="118" y="436"/>
                    </a:cxn>
                    <a:cxn ang="0">
                      <a:pos x="118" y="436"/>
                    </a:cxn>
                    <a:cxn ang="0">
                      <a:pos x="71" y="402"/>
                    </a:cxn>
                    <a:cxn ang="0">
                      <a:pos x="34" y="350"/>
                    </a:cxn>
                    <a:cxn ang="0">
                      <a:pos x="8" y="295"/>
                    </a:cxn>
                    <a:cxn ang="0">
                      <a:pos x="0" y="231"/>
                    </a:cxn>
                    <a:cxn ang="0">
                      <a:pos x="0" y="231"/>
                    </a:cxn>
                    <a:cxn ang="0">
                      <a:pos x="4" y="184"/>
                    </a:cxn>
                    <a:cxn ang="0">
                      <a:pos x="17" y="141"/>
                    </a:cxn>
                    <a:cxn ang="0">
                      <a:pos x="38" y="103"/>
                    </a:cxn>
                    <a:cxn ang="0">
                      <a:pos x="67" y="68"/>
                    </a:cxn>
                    <a:cxn ang="0">
                      <a:pos x="101" y="38"/>
                    </a:cxn>
                    <a:cxn ang="0">
                      <a:pos x="143" y="17"/>
                    </a:cxn>
                    <a:cxn ang="0">
                      <a:pos x="185" y="4"/>
                    </a:cxn>
                    <a:cxn ang="0">
                      <a:pos x="231" y="0"/>
                    </a:cxn>
                    <a:cxn ang="0">
                      <a:pos x="231" y="0"/>
                    </a:cxn>
                    <a:cxn ang="0">
                      <a:pos x="277" y="4"/>
                    </a:cxn>
                    <a:cxn ang="0">
                      <a:pos x="319" y="17"/>
                    </a:cxn>
                    <a:cxn ang="0">
                      <a:pos x="361" y="38"/>
                    </a:cxn>
                    <a:cxn ang="0">
                      <a:pos x="395" y="68"/>
                    </a:cxn>
                    <a:cxn ang="0">
                      <a:pos x="424" y="103"/>
                    </a:cxn>
                    <a:cxn ang="0">
                      <a:pos x="445" y="141"/>
                    </a:cxn>
                    <a:cxn ang="0">
                      <a:pos x="458" y="184"/>
                    </a:cxn>
                    <a:cxn ang="0">
                      <a:pos x="462" y="231"/>
                    </a:cxn>
                    <a:cxn ang="0">
                      <a:pos x="462" y="231"/>
                    </a:cxn>
                    <a:cxn ang="0">
                      <a:pos x="458" y="273"/>
                    </a:cxn>
                    <a:cxn ang="0">
                      <a:pos x="445" y="316"/>
                    </a:cxn>
                    <a:cxn ang="0">
                      <a:pos x="428" y="355"/>
                    </a:cxn>
                    <a:cxn ang="0">
                      <a:pos x="403" y="385"/>
                    </a:cxn>
                    <a:cxn ang="0">
                      <a:pos x="374" y="414"/>
                    </a:cxn>
                    <a:cxn ang="0">
                      <a:pos x="340" y="440"/>
                    </a:cxn>
                    <a:cxn ang="0">
                      <a:pos x="302" y="457"/>
                    </a:cxn>
                    <a:cxn ang="0">
                      <a:pos x="260" y="466"/>
                    </a:cxn>
                    <a:cxn ang="0">
                      <a:pos x="260" y="466"/>
                    </a:cxn>
                  </a:cxnLst>
                  <a:rect l="txL" t="txT" r="txR" b="txB"/>
                  <a:pathLst>
                    <a:path w="462" h="466">
                      <a:moveTo>
                        <a:pt x="260" y="466"/>
                      </a:moveTo>
                      <a:lnTo>
                        <a:pt x="260" y="171"/>
                      </a:lnTo>
                      <a:lnTo>
                        <a:pt x="122" y="171"/>
                      </a:lnTo>
                      <a:lnTo>
                        <a:pt x="122" y="436"/>
                      </a:lnTo>
                      <a:lnTo>
                        <a:pt x="118" y="436"/>
                      </a:lnTo>
                      <a:lnTo>
                        <a:pt x="71" y="402"/>
                      </a:lnTo>
                      <a:lnTo>
                        <a:pt x="34" y="350"/>
                      </a:lnTo>
                      <a:lnTo>
                        <a:pt x="8" y="295"/>
                      </a:lnTo>
                      <a:lnTo>
                        <a:pt x="0" y="231"/>
                      </a:lnTo>
                      <a:lnTo>
                        <a:pt x="4" y="184"/>
                      </a:lnTo>
                      <a:lnTo>
                        <a:pt x="17" y="141"/>
                      </a:lnTo>
                      <a:lnTo>
                        <a:pt x="38" y="103"/>
                      </a:lnTo>
                      <a:lnTo>
                        <a:pt x="67" y="68"/>
                      </a:lnTo>
                      <a:lnTo>
                        <a:pt x="101" y="38"/>
                      </a:lnTo>
                      <a:lnTo>
                        <a:pt x="143" y="17"/>
                      </a:lnTo>
                      <a:lnTo>
                        <a:pt x="185" y="4"/>
                      </a:lnTo>
                      <a:lnTo>
                        <a:pt x="231" y="0"/>
                      </a:lnTo>
                      <a:lnTo>
                        <a:pt x="277" y="4"/>
                      </a:lnTo>
                      <a:lnTo>
                        <a:pt x="319" y="17"/>
                      </a:lnTo>
                      <a:lnTo>
                        <a:pt x="361" y="38"/>
                      </a:lnTo>
                      <a:lnTo>
                        <a:pt x="395" y="68"/>
                      </a:lnTo>
                      <a:lnTo>
                        <a:pt x="424" y="103"/>
                      </a:lnTo>
                      <a:lnTo>
                        <a:pt x="445" y="141"/>
                      </a:lnTo>
                      <a:lnTo>
                        <a:pt x="458" y="184"/>
                      </a:lnTo>
                      <a:lnTo>
                        <a:pt x="462" y="231"/>
                      </a:lnTo>
                      <a:lnTo>
                        <a:pt x="458" y="273"/>
                      </a:lnTo>
                      <a:lnTo>
                        <a:pt x="445" y="316"/>
                      </a:lnTo>
                      <a:lnTo>
                        <a:pt x="428" y="355"/>
                      </a:lnTo>
                      <a:lnTo>
                        <a:pt x="403" y="385"/>
                      </a:lnTo>
                      <a:lnTo>
                        <a:pt x="374" y="414"/>
                      </a:lnTo>
                      <a:lnTo>
                        <a:pt x="340" y="440"/>
                      </a:lnTo>
                      <a:lnTo>
                        <a:pt x="302" y="457"/>
                      </a:lnTo>
                      <a:lnTo>
                        <a:pt x="260" y="466"/>
                      </a:lnTo>
                    </a:path>
                  </a:pathLst>
                </a:custGeom>
                <a:no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31" name="Rectangle 24"/>
                <p:cNvSpPr/>
                <p:nvPr>
                  <p:custDataLst>
                    <p:tags r:id="rId203"/>
                  </p:custDataLst>
                </p:nvPr>
              </p:nvSpPr>
              <p:spPr>
                <a:xfrm>
                  <a:off x="945" y="2790"/>
                  <a:ext cx="353" cy="167"/>
                </a:xfrm>
                <a:prstGeom prst="rect">
                  <a:avLst/>
                </a:prstGeom>
                <a:solidFill>
                  <a:srgbClr val="F2A5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32" name="Freeform 25"/>
                <p:cNvSpPr/>
                <p:nvPr>
                  <p:custDataLst>
                    <p:tags r:id="rId204"/>
                  </p:custDataLst>
                </p:nvPr>
              </p:nvSpPr>
              <p:spPr>
                <a:xfrm>
                  <a:off x="609" y="0"/>
                  <a:ext cx="966" cy="628"/>
                </a:xfrm>
                <a:custGeom>
                  <a:avLst/>
                  <a:gdLst>
                    <a:gd name="txL" fmla="*/ 0 w 966"/>
                    <a:gd name="txT" fmla="*/ 0 h 628"/>
                    <a:gd name="txR" fmla="*/ 966 w 966"/>
                    <a:gd name="txB" fmla="*/ 628 h 628"/>
                  </a:gdLst>
                  <a:ahLst/>
                  <a:cxnLst>
                    <a:cxn ang="0">
                      <a:pos x="966" y="547"/>
                    </a:cxn>
                    <a:cxn ang="0">
                      <a:pos x="957" y="436"/>
                    </a:cxn>
                    <a:cxn ang="0">
                      <a:pos x="928" y="333"/>
                    </a:cxn>
                    <a:cxn ang="0">
                      <a:pos x="882" y="239"/>
                    </a:cxn>
                    <a:cxn ang="0">
                      <a:pos x="823" y="158"/>
                    </a:cxn>
                    <a:cxn ang="0">
                      <a:pos x="752" y="94"/>
                    </a:cxn>
                    <a:cxn ang="0">
                      <a:pos x="672" y="43"/>
                    </a:cxn>
                    <a:cxn ang="0">
                      <a:pos x="579" y="13"/>
                    </a:cxn>
                    <a:cxn ang="0">
                      <a:pos x="483" y="0"/>
                    </a:cxn>
                    <a:cxn ang="0">
                      <a:pos x="386" y="13"/>
                    </a:cxn>
                    <a:cxn ang="0">
                      <a:pos x="294" y="43"/>
                    </a:cxn>
                    <a:cxn ang="0">
                      <a:pos x="214" y="94"/>
                    </a:cxn>
                    <a:cxn ang="0">
                      <a:pos x="143" y="158"/>
                    </a:cxn>
                    <a:cxn ang="0">
                      <a:pos x="84" y="239"/>
                    </a:cxn>
                    <a:cxn ang="0">
                      <a:pos x="38" y="333"/>
                    </a:cxn>
                    <a:cxn ang="0">
                      <a:pos x="8" y="436"/>
                    </a:cxn>
                    <a:cxn ang="0">
                      <a:pos x="0" y="547"/>
                    </a:cxn>
                    <a:cxn ang="0">
                      <a:pos x="0" y="628"/>
                    </a:cxn>
                    <a:cxn ang="0">
                      <a:pos x="966" y="628"/>
                    </a:cxn>
                    <a:cxn ang="0">
                      <a:pos x="966" y="547"/>
                    </a:cxn>
                  </a:cxnLst>
                  <a:rect l="txL" t="txT" r="txR" b="txB"/>
                  <a:pathLst>
                    <a:path w="966" h="628">
                      <a:moveTo>
                        <a:pt x="966" y="547"/>
                      </a:move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133" name="Freeform 26"/>
                <p:cNvSpPr/>
                <p:nvPr>
                  <p:custDataLst>
                    <p:tags r:id="rId205"/>
                  </p:custDataLst>
                </p:nvPr>
              </p:nvSpPr>
              <p:spPr>
                <a:xfrm>
                  <a:off x="609" y="0"/>
                  <a:ext cx="966" cy="628"/>
                </a:xfrm>
                <a:custGeom>
                  <a:avLst/>
                  <a:gdLst>
                    <a:gd name="txL" fmla="*/ 0 w 966"/>
                    <a:gd name="txT" fmla="*/ 0 h 628"/>
                    <a:gd name="txR" fmla="*/ 966 w 966"/>
                    <a:gd name="txB" fmla="*/ 628 h 628"/>
                  </a:gdLst>
                  <a:ahLst/>
                  <a:cxnLst>
                    <a:cxn ang="0">
                      <a:pos x="966" y="547"/>
                    </a:cxn>
                    <a:cxn ang="0">
                      <a:pos x="966" y="547"/>
                    </a:cxn>
                    <a:cxn ang="0">
                      <a:pos x="957" y="436"/>
                    </a:cxn>
                    <a:cxn ang="0">
                      <a:pos x="928" y="333"/>
                    </a:cxn>
                    <a:cxn ang="0">
                      <a:pos x="882" y="239"/>
                    </a:cxn>
                    <a:cxn ang="0">
                      <a:pos x="823" y="158"/>
                    </a:cxn>
                    <a:cxn ang="0">
                      <a:pos x="752" y="94"/>
                    </a:cxn>
                    <a:cxn ang="0">
                      <a:pos x="672" y="43"/>
                    </a:cxn>
                    <a:cxn ang="0">
                      <a:pos x="579" y="13"/>
                    </a:cxn>
                    <a:cxn ang="0">
                      <a:pos x="483" y="0"/>
                    </a:cxn>
                    <a:cxn ang="0">
                      <a:pos x="483" y="0"/>
                    </a:cxn>
                    <a:cxn ang="0">
                      <a:pos x="386" y="13"/>
                    </a:cxn>
                    <a:cxn ang="0">
                      <a:pos x="294" y="43"/>
                    </a:cxn>
                    <a:cxn ang="0">
                      <a:pos x="214" y="94"/>
                    </a:cxn>
                    <a:cxn ang="0">
                      <a:pos x="143" y="158"/>
                    </a:cxn>
                    <a:cxn ang="0">
                      <a:pos x="84" y="239"/>
                    </a:cxn>
                    <a:cxn ang="0">
                      <a:pos x="38" y="333"/>
                    </a:cxn>
                    <a:cxn ang="0">
                      <a:pos x="8" y="436"/>
                    </a:cxn>
                    <a:cxn ang="0">
                      <a:pos x="0" y="547"/>
                    </a:cxn>
                    <a:cxn ang="0">
                      <a:pos x="0" y="628"/>
                    </a:cxn>
                    <a:cxn ang="0">
                      <a:pos x="966" y="628"/>
                    </a:cxn>
                    <a:cxn ang="0">
                      <a:pos x="966" y="547"/>
                    </a:cxn>
                  </a:cxnLst>
                  <a:rect l="txL" t="txT" r="txR" b="txB"/>
                  <a:pathLst>
                    <a:path w="966" h="628">
                      <a:moveTo>
                        <a:pt x="966" y="547"/>
                      </a:moveTo>
                      <a:lnTo>
                        <a:pt x="966" y="547"/>
                      </a:lnTo>
                      <a:lnTo>
                        <a:pt x="957" y="436"/>
                      </a:lnTo>
                      <a:lnTo>
                        <a:pt x="928" y="333"/>
                      </a:lnTo>
                      <a:lnTo>
                        <a:pt x="882" y="239"/>
                      </a:lnTo>
                      <a:lnTo>
                        <a:pt x="823" y="158"/>
                      </a:lnTo>
                      <a:lnTo>
                        <a:pt x="752" y="94"/>
                      </a:lnTo>
                      <a:lnTo>
                        <a:pt x="672" y="43"/>
                      </a:lnTo>
                      <a:lnTo>
                        <a:pt x="579" y="13"/>
                      </a:lnTo>
                      <a:lnTo>
                        <a:pt x="483" y="0"/>
                      </a:lnTo>
                      <a:lnTo>
                        <a:pt x="386" y="13"/>
                      </a:lnTo>
                      <a:lnTo>
                        <a:pt x="294" y="43"/>
                      </a:lnTo>
                      <a:lnTo>
                        <a:pt x="214" y="94"/>
                      </a:lnTo>
                      <a:lnTo>
                        <a:pt x="143" y="158"/>
                      </a:lnTo>
                      <a:lnTo>
                        <a:pt x="84" y="239"/>
                      </a:lnTo>
                      <a:lnTo>
                        <a:pt x="38" y="333"/>
                      </a:lnTo>
                      <a:lnTo>
                        <a:pt x="8" y="436"/>
                      </a:lnTo>
                      <a:lnTo>
                        <a:pt x="0" y="547"/>
                      </a:lnTo>
                      <a:lnTo>
                        <a:pt x="0" y="628"/>
                      </a:lnTo>
                      <a:lnTo>
                        <a:pt x="966" y="628"/>
                      </a:lnTo>
                      <a:lnTo>
                        <a:pt x="966" y="547"/>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34" name="Rectangle 27"/>
                <p:cNvSpPr/>
                <p:nvPr>
                  <p:custDataLst>
                    <p:tags r:id="rId206"/>
                  </p:custDataLst>
                </p:nvPr>
              </p:nvSpPr>
              <p:spPr>
                <a:xfrm>
                  <a:off x="563" y="543"/>
                  <a:ext cx="1075" cy="102"/>
                </a:xfrm>
                <a:prstGeom prst="rect">
                  <a:avLst/>
                </a:prstGeom>
                <a:solidFill>
                  <a:srgbClr val="FF3300"/>
                </a:solidFill>
                <a:ln w="9525">
                  <a:noFill/>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35" name="Rectangle 28"/>
                <p:cNvSpPr/>
                <p:nvPr>
                  <p:custDataLst>
                    <p:tags r:id="rId207"/>
                  </p:custDataLst>
                </p:nvPr>
              </p:nvSpPr>
              <p:spPr>
                <a:xfrm>
                  <a:off x="563" y="543"/>
                  <a:ext cx="1075" cy="102"/>
                </a:xfrm>
                <a:prstGeom prst="rect">
                  <a:avLst/>
                </a:prstGeom>
                <a:solidFill>
                  <a:srgbClr val="FF3300"/>
                </a:solidFill>
                <a:ln w="0" cap="flat" cmpd="sng">
                  <a:solidFill>
                    <a:srgbClr val="000000"/>
                  </a:solidFill>
                  <a:prstDash val="solid"/>
                  <a:miter/>
                  <a:headEnd type="none" w="med" len="med"/>
                  <a:tailEnd type="none" w="med" len="med"/>
                </a:ln>
              </p:spPr>
              <p:txBody>
                <a:bodyPr lIns="91437" tIns="45718" rIns="91437" bIns="45718"/>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sp>
              <p:nvSpPr>
                <p:cNvPr id="40136" name="Freeform 29"/>
                <p:cNvSpPr/>
                <p:nvPr>
                  <p:custDataLst>
                    <p:tags r:id="rId208"/>
                  </p:custDataLst>
                </p:nvPr>
              </p:nvSpPr>
              <p:spPr>
                <a:xfrm>
                  <a:off x="655" y="38"/>
                  <a:ext cx="387" cy="475"/>
                </a:xfrm>
                <a:custGeom>
                  <a:avLst/>
                  <a:gdLst>
                    <a:gd name="txL" fmla="*/ 0 w 387"/>
                    <a:gd name="txT" fmla="*/ 0 h 475"/>
                    <a:gd name="txR" fmla="*/ 387 w 387"/>
                    <a:gd name="txB" fmla="*/ 475 h 475"/>
                  </a:gdLst>
                  <a:ahLst/>
                  <a:cxnLst>
                    <a:cxn ang="0">
                      <a:pos x="206" y="475"/>
                    </a:cxn>
                    <a:cxn ang="0">
                      <a:pos x="214" y="381"/>
                    </a:cxn>
                    <a:cxn ang="0">
                      <a:pos x="231" y="291"/>
                    </a:cxn>
                    <a:cxn ang="0">
                      <a:pos x="261" y="210"/>
                    </a:cxn>
                    <a:cxn ang="0">
                      <a:pos x="294" y="141"/>
                    </a:cxn>
                    <a:cxn ang="0">
                      <a:pos x="328" y="82"/>
                    </a:cxn>
                    <a:cxn ang="0">
                      <a:pos x="357" y="39"/>
                    </a:cxn>
                    <a:cxn ang="0">
                      <a:pos x="378" y="9"/>
                    </a:cxn>
                    <a:cxn ang="0">
                      <a:pos x="387" y="0"/>
                    </a:cxn>
                    <a:cxn ang="0">
                      <a:pos x="265" y="43"/>
                    </a:cxn>
                    <a:cxn ang="0">
                      <a:pos x="172" y="107"/>
                    </a:cxn>
                    <a:cxn ang="0">
                      <a:pos x="105" y="184"/>
                    </a:cxn>
                    <a:cxn ang="0">
                      <a:pos x="59" y="265"/>
                    </a:cxn>
                    <a:cxn ang="0">
                      <a:pos x="25" y="342"/>
                    </a:cxn>
                    <a:cxn ang="0">
                      <a:pos x="9" y="411"/>
                    </a:cxn>
                    <a:cxn ang="0">
                      <a:pos x="0" y="458"/>
                    </a:cxn>
                    <a:cxn ang="0">
                      <a:pos x="0" y="475"/>
                    </a:cxn>
                    <a:cxn ang="0">
                      <a:pos x="206" y="475"/>
                    </a:cxn>
                  </a:cxnLst>
                  <a:rect l="txL" t="txT" r="txR" b="txB"/>
                  <a:pathLst>
                    <a:path w="387" h="475">
                      <a:moveTo>
                        <a:pt x="206" y="475"/>
                      </a:move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137" name="Freeform 30"/>
                <p:cNvSpPr/>
                <p:nvPr>
                  <p:custDataLst>
                    <p:tags r:id="rId209"/>
                  </p:custDataLst>
                </p:nvPr>
              </p:nvSpPr>
              <p:spPr>
                <a:xfrm>
                  <a:off x="655" y="38"/>
                  <a:ext cx="387" cy="475"/>
                </a:xfrm>
                <a:custGeom>
                  <a:avLst/>
                  <a:gdLst>
                    <a:gd name="txL" fmla="*/ 0 w 387"/>
                    <a:gd name="txT" fmla="*/ 0 h 475"/>
                    <a:gd name="txR" fmla="*/ 387 w 387"/>
                    <a:gd name="txB" fmla="*/ 475 h 475"/>
                  </a:gdLst>
                  <a:ahLst/>
                  <a:cxnLst>
                    <a:cxn ang="0">
                      <a:pos x="206" y="475"/>
                    </a:cxn>
                    <a:cxn ang="0">
                      <a:pos x="206" y="475"/>
                    </a:cxn>
                    <a:cxn ang="0">
                      <a:pos x="214" y="381"/>
                    </a:cxn>
                    <a:cxn ang="0">
                      <a:pos x="231" y="291"/>
                    </a:cxn>
                    <a:cxn ang="0">
                      <a:pos x="261" y="210"/>
                    </a:cxn>
                    <a:cxn ang="0">
                      <a:pos x="294" y="141"/>
                    </a:cxn>
                    <a:cxn ang="0">
                      <a:pos x="328" y="82"/>
                    </a:cxn>
                    <a:cxn ang="0">
                      <a:pos x="357" y="39"/>
                    </a:cxn>
                    <a:cxn ang="0">
                      <a:pos x="378" y="9"/>
                    </a:cxn>
                    <a:cxn ang="0">
                      <a:pos x="387" y="0"/>
                    </a:cxn>
                    <a:cxn ang="0">
                      <a:pos x="387" y="0"/>
                    </a:cxn>
                    <a:cxn ang="0">
                      <a:pos x="265" y="43"/>
                    </a:cxn>
                    <a:cxn ang="0">
                      <a:pos x="172" y="107"/>
                    </a:cxn>
                    <a:cxn ang="0">
                      <a:pos x="105" y="184"/>
                    </a:cxn>
                    <a:cxn ang="0">
                      <a:pos x="59" y="265"/>
                    </a:cxn>
                    <a:cxn ang="0">
                      <a:pos x="25" y="342"/>
                    </a:cxn>
                    <a:cxn ang="0">
                      <a:pos x="9" y="411"/>
                    </a:cxn>
                    <a:cxn ang="0">
                      <a:pos x="0" y="458"/>
                    </a:cxn>
                    <a:cxn ang="0">
                      <a:pos x="0" y="475"/>
                    </a:cxn>
                    <a:cxn ang="0">
                      <a:pos x="206" y="475"/>
                    </a:cxn>
                  </a:cxnLst>
                  <a:rect l="txL" t="txT" r="txR" b="txB"/>
                  <a:pathLst>
                    <a:path w="387" h="475">
                      <a:moveTo>
                        <a:pt x="206" y="475"/>
                      </a:moveTo>
                      <a:lnTo>
                        <a:pt x="206" y="475"/>
                      </a:lnTo>
                      <a:lnTo>
                        <a:pt x="214" y="381"/>
                      </a:lnTo>
                      <a:lnTo>
                        <a:pt x="231" y="291"/>
                      </a:lnTo>
                      <a:lnTo>
                        <a:pt x="261" y="210"/>
                      </a:lnTo>
                      <a:lnTo>
                        <a:pt x="294" y="141"/>
                      </a:lnTo>
                      <a:lnTo>
                        <a:pt x="328" y="82"/>
                      </a:lnTo>
                      <a:lnTo>
                        <a:pt x="357" y="39"/>
                      </a:lnTo>
                      <a:lnTo>
                        <a:pt x="378" y="9"/>
                      </a:lnTo>
                      <a:lnTo>
                        <a:pt x="387" y="0"/>
                      </a:lnTo>
                      <a:lnTo>
                        <a:pt x="265" y="43"/>
                      </a:lnTo>
                      <a:lnTo>
                        <a:pt x="172" y="107"/>
                      </a:lnTo>
                      <a:lnTo>
                        <a:pt x="105" y="184"/>
                      </a:lnTo>
                      <a:lnTo>
                        <a:pt x="59" y="265"/>
                      </a:lnTo>
                      <a:lnTo>
                        <a:pt x="25" y="342"/>
                      </a:lnTo>
                      <a:lnTo>
                        <a:pt x="9" y="411"/>
                      </a:lnTo>
                      <a:lnTo>
                        <a:pt x="0" y="458"/>
                      </a:lnTo>
                      <a:lnTo>
                        <a:pt x="0" y="475"/>
                      </a:lnTo>
                      <a:lnTo>
                        <a:pt x="206"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38" name="Freeform 31"/>
                <p:cNvSpPr/>
                <p:nvPr>
                  <p:custDataLst>
                    <p:tags r:id="rId210"/>
                  </p:custDataLst>
                </p:nvPr>
              </p:nvSpPr>
              <p:spPr>
                <a:xfrm>
                  <a:off x="1125" y="38"/>
                  <a:ext cx="399" cy="475"/>
                </a:xfrm>
                <a:custGeom>
                  <a:avLst/>
                  <a:gdLst>
                    <a:gd name="txL" fmla="*/ 0 w 399"/>
                    <a:gd name="txT" fmla="*/ 0 h 475"/>
                    <a:gd name="txR" fmla="*/ 399 w 399"/>
                    <a:gd name="txB" fmla="*/ 475 h 475"/>
                  </a:gdLst>
                  <a:ahLst/>
                  <a:cxnLst>
                    <a:cxn ang="0">
                      <a:pos x="399" y="475"/>
                    </a:cxn>
                    <a:cxn ang="0">
                      <a:pos x="399" y="458"/>
                    </a:cxn>
                    <a:cxn ang="0">
                      <a:pos x="391" y="411"/>
                    </a:cxn>
                    <a:cxn ang="0">
                      <a:pos x="374" y="342"/>
                    </a:cxn>
                    <a:cxn ang="0">
                      <a:pos x="341" y="261"/>
                    </a:cxn>
                    <a:cxn ang="0">
                      <a:pos x="294" y="180"/>
                    </a:cxn>
                    <a:cxn ang="0">
                      <a:pos x="223" y="103"/>
                    </a:cxn>
                    <a:cxn ang="0">
                      <a:pos x="126" y="39"/>
                    </a:cxn>
                    <a:cxn ang="0">
                      <a:pos x="0" y="0"/>
                    </a:cxn>
                    <a:cxn ang="0">
                      <a:pos x="9" y="9"/>
                    </a:cxn>
                    <a:cxn ang="0">
                      <a:pos x="26" y="39"/>
                    </a:cxn>
                    <a:cxn ang="0">
                      <a:pos x="55" y="82"/>
                    </a:cxn>
                    <a:cxn ang="0">
                      <a:pos x="89" y="137"/>
                    </a:cxn>
                    <a:cxn ang="0">
                      <a:pos x="122" y="206"/>
                    </a:cxn>
                    <a:cxn ang="0">
                      <a:pos x="152" y="282"/>
                    </a:cxn>
                    <a:cxn ang="0">
                      <a:pos x="173" y="368"/>
                    </a:cxn>
                    <a:cxn ang="0">
                      <a:pos x="185" y="453"/>
                    </a:cxn>
                    <a:cxn ang="0">
                      <a:pos x="185" y="475"/>
                    </a:cxn>
                    <a:cxn ang="0">
                      <a:pos x="374" y="475"/>
                    </a:cxn>
                    <a:cxn ang="0">
                      <a:pos x="399" y="475"/>
                    </a:cxn>
                  </a:cxnLst>
                  <a:rect l="txL" t="txT" r="txR" b="txB"/>
                  <a:pathLst>
                    <a:path w="399" h="475">
                      <a:moveTo>
                        <a:pt x="399" y="475"/>
                      </a:move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lnTo>
                        <a:pt x="399" y="475"/>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139" name="Freeform 32"/>
                <p:cNvSpPr/>
                <p:nvPr>
                  <p:custDataLst>
                    <p:tags r:id="rId211"/>
                  </p:custDataLst>
                </p:nvPr>
              </p:nvSpPr>
              <p:spPr>
                <a:xfrm>
                  <a:off x="1125" y="38"/>
                  <a:ext cx="399" cy="475"/>
                </a:xfrm>
                <a:custGeom>
                  <a:avLst/>
                  <a:gdLst>
                    <a:gd name="txL" fmla="*/ 0 w 399"/>
                    <a:gd name="txT" fmla="*/ 0 h 475"/>
                    <a:gd name="txR" fmla="*/ 399 w 399"/>
                    <a:gd name="txB" fmla="*/ 475 h 475"/>
                  </a:gdLst>
                  <a:ahLst/>
                  <a:cxnLst>
                    <a:cxn ang="0">
                      <a:pos x="399" y="475"/>
                    </a:cxn>
                    <a:cxn ang="0">
                      <a:pos x="399" y="475"/>
                    </a:cxn>
                    <a:cxn ang="0">
                      <a:pos x="399" y="458"/>
                    </a:cxn>
                    <a:cxn ang="0">
                      <a:pos x="391" y="411"/>
                    </a:cxn>
                    <a:cxn ang="0">
                      <a:pos x="374" y="342"/>
                    </a:cxn>
                    <a:cxn ang="0">
                      <a:pos x="341" y="261"/>
                    </a:cxn>
                    <a:cxn ang="0">
                      <a:pos x="294" y="180"/>
                    </a:cxn>
                    <a:cxn ang="0">
                      <a:pos x="223" y="103"/>
                    </a:cxn>
                    <a:cxn ang="0">
                      <a:pos x="126" y="39"/>
                    </a:cxn>
                    <a:cxn ang="0">
                      <a:pos x="0" y="0"/>
                    </a:cxn>
                    <a:cxn ang="0">
                      <a:pos x="0" y="0"/>
                    </a:cxn>
                    <a:cxn ang="0">
                      <a:pos x="9" y="9"/>
                    </a:cxn>
                    <a:cxn ang="0">
                      <a:pos x="26" y="39"/>
                    </a:cxn>
                    <a:cxn ang="0">
                      <a:pos x="55" y="82"/>
                    </a:cxn>
                    <a:cxn ang="0">
                      <a:pos x="89" y="137"/>
                    </a:cxn>
                    <a:cxn ang="0">
                      <a:pos x="122" y="206"/>
                    </a:cxn>
                    <a:cxn ang="0">
                      <a:pos x="152" y="282"/>
                    </a:cxn>
                    <a:cxn ang="0">
                      <a:pos x="173" y="368"/>
                    </a:cxn>
                    <a:cxn ang="0">
                      <a:pos x="185" y="453"/>
                    </a:cxn>
                    <a:cxn ang="0">
                      <a:pos x="185" y="475"/>
                    </a:cxn>
                    <a:cxn ang="0">
                      <a:pos x="374" y="475"/>
                    </a:cxn>
                  </a:cxnLst>
                  <a:rect l="txL" t="txT" r="txR" b="txB"/>
                  <a:pathLst>
                    <a:path w="399" h="475">
                      <a:moveTo>
                        <a:pt x="399" y="475"/>
                      </a:moveTo>
                      <a:lnTo>
                        <a:pt x="399" y="475"/>
                      </a:lnTo>
                      <a:lnTo>
                        <a:pt x="399" y="458"/>
                      </a:lnTo>
                      <a:lnTo>
                        <a:pt x="391" y="411"/>
                      </a:lnTo>
                      <a:lnTo>
                        <a:pt x="374" y="342"/>
                      </a:lnTo>
                      <a:lnTo>
                        <a:pt x="341" y="261"/>
                      </a:lnTo>
                      <a:lnTo>
                        <a:pt x="294" y="180"/>
                      </a:lnTo>
                      <a:lnTo>
                        <a:pt x="223" y="103"/>
                      </a:lnTo>
                      <a:lnTo>
                        <a:pt x="126" y="39"/>
                      </a:lnTo>
                      <a:lnTo>
                        <a:pt x="0" y="0"/>
                      </a:lnTo>
                      <a:lnTo>
                        <a:pt x="9" y="9"/>
                      </a:lnTo>
                      <a:lnTo>
                        <a:pt x="26" y="39"/>
                      </a:lnTo>
                      <a:lnTo>
                        <a:pt x="55" y="82"/>
                      </a:lnTo>
                      <a:lnTo>
                        <a:pt x="89" y="137"/>
                      </a:lnTo>
                      <a:lnTo>
                        <a:pt x="122" y="206"/>
                      </a:lnTo>
                      <a:lnTo>
                        <a:pt x="152" y="282"/>
                      </a:lnTo>
                      <a:lnTo>
                        <a:pt x="173" y="368"/>
                      </a:lnTo>
                      <a:lnTo>
                        <a:pt x="185" y="453"/>
                      </a:lnTo>
                      <a:lnTo>
                        <a:pt x="185" y="475"/>
                      </a:lnTo>
                      <a:lnTo>
                        <a:pt x="374" y="475"/>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40" name="Freeform 33"/>
                <p:cNvSpPr/>
                <p:nvPr>
                  <p:custDataLst>
                    <p:tags r:id="rId212"/>
                  </p:custDataLst>
                </p:nvPr>
              </p:nvSpPr>
              <p:spPr>
                <a:xfrm>
                  <a:off x="911" y="47"/>
                  <a:ext cx="357" cy="466"/>
                </a:xfrm>
                <a:custGeom>
                  <a:avLst/>
                  <a:gdLst>
                    <a:gd name="txL" fmla="*/ 0 w 357"/>
                    <a:gd name="txT" fmla="*/ 0 h 466"/>
                    <a:gd name="txR" fmla="*/ 357 w 357"/>
                    <a:gd name="txB" fmla="*/ 466 h 466"/>
                  </a:gdLst>
                  <a:ahLst/>
                  <a:cxnLst>
                    <a:cxn ang="0">
                      <a:pos x="357" y="436"/>
                    </a:cxn>
                    <a:cxn ang="0">
                      <a:pos x="336" y="325"/>
                    </a:cxn>
                    <a:cxn ang="0">
                      <a:pos x="307" y="231"/>
                    </a:cxn>
                    <a:cxn ang="0">
                      <a:pos x="277" y="154"/>
                    </a:cxn>
                    <a:cxn ang="0">
                      <a:pos x="244" y="94"/>
                    </a:cxn>
                    <a:cxn ang="0">
                      <a:pos x="214" y="51"/>
                    </a:cxn>
                    <a:cxn ang="0">
                      <a:pos x="189" y="21"/>
                    </a:cxn>
                    <a:cxn ang="0">
                      <a:pos x="173" y="4"/>
                    </a:cxn>
                    <a:cxn ang="0">
                      <a:pos x="168" y="0"/>
                    </a:cxn>
                    <a:cxn ang="0">
                      <a:pos x="114" y="68"/>
                    </a:cxn>
                    <a:cxn ang="0">
                      <a:pos x="72" y="141"/>
                    </a:cxn>
                    <a:cxn ang="0">
                      <a:pos x="42" y="222"/>
                    </a:cxn>
                    <a:cxn ang="0">
                      <a:pos x="21" y="295"/>
                    </a:cxn>
                    <a:cxn ang="0">
                      <a:pos x="9" y="363"/>
                    </a:cxn>
                    <a:cxn ang="0">
                      <a:pos x="5" y="414"/>
                    </a:cxn>
                    <a:cxn ang="0">
                      <a:pos x="0" y="453"/>
                    </a:cxn>
                    <a:cxn ang="0">
                      <a:pos x="0" y="466"/>
                    </a:cxn>
                    <a:cxn ang="0">
                      <a:pos x="0" y="466"/>
                    </a:cxn>
                    <a:cxn ang="0">
                      <a:pos x="357" y="466"/>
                    </a:cxn>
                    <a:cxn ang="0">
                      <a:pos x="357" y="436"/>
                    </a:cxn>
                  </a:cxnLst>
                  <a:rect l="txL" t="txT" r="txR" b="txB"/>
                  <a:pathLst>
                    <a:path w="357" h="466">
                      <a:moveTo>
                        <a:pt x="357" y="436"/>
                      </a:move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lnTo>
                        <a:pt x="357" y="436"/>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141" name="Freeform 34"/>
                <p:cNvSpPr/>
                <p:nvPr>
                  <p:custDataLst>
                    <p:tags r:id="rId213"/>
                  </p:custDataLst>
                </p:nvPr>
              </p:nvSpPr>
              <p:spPr>
                <a:xfrm>
                  <a:off x="911" y="47"/>
                  <a:ext cx="357" cy="466"/>
                </a:xfrm>
                <a:custGeom>
                  <a:avLst/>
                  <a:gdLst>
                    <a:gd name="txL" fmla="*/ 0 w 357"/>
                    <a:gd name="txT" fmla="*/ 0 h 466"/>
                    <a:gd name="txR" fmla="*/ 357 w 357"/>
                    <a:gd name="txB" fmla="*/ 466 h 466"/>
                  </a:gdLst>
                  <a:ahLst/>
                  <a:cxnLst>
                    <a:cxn ang="0">
                      <a:pos x="357" y="436"/>
                    </a:cxn>
                    <a:cxn ang="0">
                      <a:pos x="357" y="436"/>
                    </a:cxn>
                    <a:cxn ang="0">
                      <a:pos x="336" y="325"/>
                    </a:cxn>
                    <a:cxn ang="0">
                      <a:pos x="307" y="231"/>
                    </a:cxn>
                    <a:cxn ang="0">
                      <a:pos x="277" y="154"/>
                    </a:cxn>
                    <a:cxn ang="0">
                      <a:pos x="244" y="94"/>
                    </a:cxn>
                    <a:cxn ang="0">
                      <a:pos x="214" y="51"/>
                    </a:cxn>
                    <a:cxn ang="0">
                      <a:pos x="189" y="21"/>
                    </a:cxn>
                    <a:cxn ang="0">
                      <a:pos x="173" y="4"/>
                    </a:cxn>
                    <a:cxn ang="0">
                      <a:pos x="168" y="0"/>
                    </a:cxn>
                    <a:cxn ang="0">
                      <a:pos x="168" y="0"/>
                    </a:cxn>
                    <a:cxn ang="0">
                      <a:pos x="114" y="68"/>
                    </a:cxn>
                    <a:cxn ang="0">
                      <a:pos x="72" y="141"/>
                    </a:cxn>
                    <a:cxn ang="0">
                      <a:pos x="42" y="222"/>
                    </a:cxn>
                    <a:cxn ang="0">
                      <a:pos x="21" y="295"/>
                    </a:cxn>
                    <a:cxn ang="0">
                      <a:pos x="9" y="363"/>
                    </a:cxn>
                    <a:cxn ang="0">
                      <a:pos x="5" y="414"/>
                    </a:cxn>
                    <a:cxn ang="0">
                      <a:pos x="0" y="453"/>
                    </a:cxn>
                    <a:cxn ang="0">
                      <a:pos x="0" y="466"/>
                    </a:cxn>
                    <a:cxn ang="0">
                      <a:pos x="0" y="466"/>
                    </a:cxn>
                    <a:cxn ang="0">
                      <a:pos x="357" y="466"/>
                    </a:cxn>
                  </a:cxnLst>
                  <a:rect l="txL" t="txT" r="txR" b="txB"/>
                  <a:pathLst>
                    <a:path w="357" h="466">
                      <a:moveTo>
                        <a:pt x="357" y="436"/>
                      </a:moveTo>
                      <a:lnTo>
                        <a:pt x="357" y="436"/>
                      </a:lnTo>
                      <a:lnTo>
                        <a:pt x="336" y="325"/>
                      </a:lnTo>
                      <a:lnTo>
                        <a:pt x="307" y="231"/>
                      </a:lnTo>
                      <a:lnTo>
                        <a:pt x="277" y="154"/>
                      </a:lnTo>
                      <a:lnTo>
                        <a:pt x="244" y="94"/>
                      </a:lnTo>
                      <a:lnTo>
                        <a:pt x="214" y="51"/>
                      </a:lnTo>
                      <a:lnTo>
                        <a:pt x="189" y="21"/>
                      </a:lnTo>
                      <a:lnTo>
                        <a:pt x="173" y="4"/>
                      </a:lnTo>
                      <a:lnTo>
                        <a:pt x="168" y="0"/>
                      </a:lnTo>
                      <a:lnTo>
                        <a:pt x="114" y="68"/>
                      </a:lnTo>
                      <a:lnTo>
                        <a:pt x="72" y="141"/>
                      </a:lnTo>
                      <a:lnTo>
                        <a:pt x="42" y="222"/>
                      </a:lnTo>
                      <a:lnTo>
                        <a:pt x="21" y="295"/>
                      </a:lnTo>
                      <a:lnTo>
                        <a:pt x="9" y="363"/>
                      </a:lnTo>
                      <a:lnTo>
                        <a:pt x="5" y="414"/>
                      </a:lnTo>
                      <a:lnTo>
                        <a:pt x="0" y="453"/>
                      </a:lnTo>
                      <a:lnTo>
                        <a:pt x="0" y="466"/>
                      </a:lnTo>
                      <a:lnTo>
                        <a:pt x="357" y="466"/>
                      </a:lnTo>
                    </a:path>
                  </a:pathLst>
                </a:custGeom>
                <a:solidFill>
                  <a:srgbClr val="FF3300">
                    <a:alpha val="100000"/>
                  </a:srgbClr>
                </a:solidFill>
                <a:ln w="0" cap="flat" cmpd="sng">
                  <a:solidFill>
                    <a:srgbClr val="000000"/>
                  </a:solidFill>
                  <a:prstDash val="solid"/>
                  <a:headEnd type="none" w="med" len="med"/>
                  <a:tailEnd type="none" w="med" len="med"/>
                </a:ln>
              </p:spPr>
              <p:txBody>
                <a:bodyPr/>
                <a:lstStyle/>
                <a:p>
                  <a:endParaRPr lang="zh-CN" altLang="en-US">
                    <a:cs typeface="微软雅黑" panose="020B0503020204020204" charset="-122"/>
                  </a:endParaRPr>
                </a:p>
              </p:txBody>
            </p:sp>
            <p:sp>
              <p:nvSpPr>
                <p:cNvPr id="40142" name="Freeform 35"/>
                <p:cNvSpPr/>
                <p:nvPr>
                  <p:custDataLst>
                    <p:tags r:id="rId214"/>
                  </p:custDataLst>
                </p:nvPr>
              </p:nvSpPr>
              <p:spPr>
                <a:xfrm>
                  <a:off x="781" y="543"/>
                  <a:ext cx="1" cy="106"/>
                </a:xfrm>
                <a:custGeom>
                  <a:avLst/>
                  <a:gdLst>
                    <a:gd name="txL" fmla="*/ 0 w 1"/>
                    <a:gd name="txT" fmla="*/ 0 h 106"/>
                    <a:gd name="txR" fmla="*/ 1 w 1"/>
                    <a:gd name="txB" fmla="*/ 106 h 106"/>
                  </a:gdLst>
                  <a:ahLst/>
                  <a:cxnLst>
                    <a:cxn ang="0">
                      <a:pos x="0" y="0"/>
                    </a:cxn>
                    <a:cxn ang="0">
                      <a:pos x="0" y="106"/>
                    </a:cxn>
                    <a:cxn ang="0">
                      <a:pos x="0" y="0"/>
                    </a:cxn>
                  </a:cxnLst>
                  <a:rect l="txL" t="txT" r="txR" b="txB"/>
                  <a:pathLst>
                    <a:path w="1" h="106">
                      <a:moveTo>
                        <a:pt x="0" y="0"/>
                      </a:moveTo>
                      <a:lnTo>
                        <a:pt x="0" y="106"/>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143" name="Line 36"/>
                <p:cNvSpPr/>
                <p:nvPr>
                  <p:custDataLst>
                    <p:tags r:id="rId215"/>
                  </p:custDataLst>
                </p:nvPr>
              </p:nvSpPr>
              <p:spPr>
                <a:xfrm>
                  <a:off x="781" y="543"/>
                  <a:ext cx="1" cy="106"/>
                </a:xfrm>
                <a:prstGeom prst="line">
                  <a:avLst/>
                </a:prstGeom>
                <a:ln w="0" cap="flat" cmpd="sng">
                  <a:solidFill>
                    <a:srgbClr val="000000"/>
                  </a:solidFill>
                  <a:prstDash val="solid"/>
                  <a:headEnd type="none" w="med" len="med"/>
                  <a:tailEnd type="none" w="med" len="med"/>
                </a:ln>
              </p:spPr>
            </p:sp>
            <p:sp>
              <p:nvSpPr>
                <p:cNvPr id="40144" name="Freeform 37"/>
                <p:cNvSpPr/>
                <p:nvPr>
                  <p:custDataLst>
                    <p:tags r:id="rId216"/>
                  </p:custDataLst>
                </p:nvPr>
              </p:nvSpPr>
              <p:spPr>
                <a:xfrm>
                  <a:off x="1411" y="547"/>
                  <a:ext cx="1" cy="102"/>
                </a:xfrm>
                <a:custGeom>
                  <a:avLst/>
                  <a:gdLst>
                    <a:gd name="txL" fmla="*/ 0 w 1"/>
                    <a:gd name="txT" fmla="*/ 0 h 102"/>
                    <a:gd name="txR" fmla="*/ 1 w 1"/>
                    <a:gd name="txB" fmla="*/ 102 h 102"/>
                  </a:gdLst>
                  <a:ahLst/>
                  <a:cxnLst>
                    <a:cxn ang="0">
                      <a:pos x="0" y="0"/>
                    </a:cxn>
                    <a:cxn ang="0">
                      <a:pos x="0" y="102"/>
                    </a:cxn>
                    <a:cxn ang="0">
                      <a:pos x="0" y="0"/>
                    </a:cxn>
                  </a:cxnLst>
                  <a:rect l="txL" t="txT" r="txR" b="txB"/>
                  <a:pathLst>
                    <a:path w="1" h="102">
                      <a:moveTo>
                        <a:pt x="0" y="0"/>
                      </a:moveTo>
                      <a:lnTo>
                        <a:pt x="0" y="102"/>
                      </a:lnTo>
                      <a:lnTo>
                        <a:pt x="0" y="0"/>
                      </a:lnTo>
                      <a:close/>
                    </a:path>
                  </a:pathLst>
                </a:custGeom>
                <a:solidFill>
                  <a:srgbClr val="FF3300">
                    <a:alpha val="100000"/>
                  </a:srgbClr>
                </a:solidFill>
                <a:ln w="9525">
                  <a:noFill/>
                </a:ln>
              </p:spPr>
              <p:txBody>
                <a:bodyPr/>
                <a:lstStyle/>
                <a:p>
                  <a:endParaRPr lang="zh-CN" altLang="en-US">
                    <a:cs typeface="微软雅黑" panose="020B0503020204020204" charset="-122"/>
                  </a:endParaRPr>
                </a:p>
              </p:txBody>
            </p:sp>
            <p:sp>
              <p:nvSpPr>
                <p:cNvPr id="40145" name="Line 38"/>
                <p:cNvSpPr/>
                <p:nvPr>
                  <p:custDataLst>
                    <p:tags r:id="rId217"/>
                  </p:custDataLst>
                </p:nvPr>
              </p:nvSpPr>
              <p:spPr>
                <a:xfrm>
                  <a:off x="1411" y="547"/>
                  <a:ext cx="1" cy="102"/>
                </a:xfrm>
                <a:prstGeom prst="line">
                  <a:avLst/>
                </a:prstGeom>
                <a:ln w="0" cap="flat" cmpd="sng">
                  <a:solidFill>
                    <a:srgbClr val="000000"/>
                  </a:solidFill>
                  <a:prstDash val="solid"/>
                  <a:headEnd type="none" w="med" len="med"/>
                  <a:tailEnd type="none" w="med" len="med"/>
                </a:ln>
              </p:spPr>
            </p:sp>
          </p:grpSp>
          <p:sp>
            <p:nvSpPr>
              <p:cNvPr id="40146" name="AutoShape 83"/>
              <p:cNvSpPr/>
              <p:nvPr>
                <p:custDataLst>
                  <p:tags r:id="rId218"/>
                </p:custDataLst>
              </p:nvPr>
            </p:nvSpPr>
            <p:spPr>
              <a:xfrm>
                <a:off x="0" y="117475"/>
                <a:ext cx="596900" cy="327025"/>
              </a:xfrm>
              <a:prstGeom prst="cube">
                <a:avLst>
                  <a:gd name="adj" fmla="val 25000"/>
                </a:avLst>
              </a:prstGeom>
              <a:solidFill>
                <a:srgbClr val="CCFF99"/>
              </a:solidFill>
              <a:ln w="9525" cap="flat" cmpd="sng">
                <a:solidFill>
                  <a:schemeClr val="tx1"/>
                </a:solidFill>
                <a:prstDash val="solid"/>
                <a:miter/>
                <a:headEnd type="none" w="med" len="med"/>
                <a:tailEnd type="none" w="med" len="med"/>
              </a:ln>
            </p:spPr>
            <p:txBody>
              <a:bodyPr wrap="none" lIns="91437" tIns="45718" rIns="91437" bIns="45718" anchor="ctr"/>
              <a:lstStyle/>
              <a:p>
                <a:pPr lvl="0" eaLnBrk="1" hangingPunct="1"/>
                <a:endParaRPr lang="zh-CN" altLang="en-US" sz="3700" dirty="0">
                  <a:latin typeface="微软雅黑" panose="020B0503020204020204" charset="-122"/>
                  <a:ea typeface="微软雅黑" panose="020B0503020204020204" charset="-122"/>
                  <a:cs typeface="微软雅黑" panose="020B0503020204020204" charset="-122"/>
                </a:endParaRPr>
              </a:p>
            </p:txBody>
          </p:sp>
        </p:grpSp>
      </p:grpSp>
      <p:sp>
        <p:nvSpPr>
          <p:cNvPr id="3" name="TextBox 90"/>
          <p:cNvSpPr txBox="1"/>
          <p:nvPr>
            <p:custDataLst>
              <p:tags r:id="rId219"/>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20"/>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anim calcmode="lin" valueType="num">
                                      <p:cBhvr>
                                        <p:cTn id="8" dur="750" fill="hold"/>
                                        <p:tgtEl>
                                          <p:spTgt spid="19"/>
                                        </p:tgtEl>
                                        <p:attrNameLst>
                                          <p:attrName>ppt_w</p:attrName>
                                        </p:attrNameLst>
                                      </p:cBhvr>
                                      <p:tavLst>
                                        <p:tav tm="0" fmla="#ppt_w*sin(2.5*pi*$)">
                                          <p:val>
                                            <p:fltVal val="0"/>
                                          </p:val>
                                        </p:tav>
                                        <p:tav tm="100000">
                                          <p:val>
                                            <p:fltVal val="1"/>
                                          </p:val>
                                        </p:tav>
                                      </p:tavLst>
                                    </p:anim>
                                    <p:anim calcmode="lin" valueType="num">
                                      <p:cBhvr>
                                        <p:cTn id="9" dur="750" fill="hold"/>
                                        <p:tgtEl>
                                          <p:spTgt spid="19"/>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2" presetClass="entr" presetSubtype="2" fill="hold" grpId="0" nodeType="withEffect">
                                  <p:stCondLst>
                                    <p:cond delay="5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1+#ppt_w/2"/>
                                          </p:val>
                                        </p:tav>
                                        <p:tav tm="100000">
                                          <p:val>
                                            <p:strVal val="#ppt_x"/>
                                          </p:val>
                                        </p:tav>
                                      </p:tavLst>
                                    </p:anim>
                                    <p:anim calcmode="lin" valueType="num">
                                      <p:cBhvr additive="base">
                                        <p:cTn id="17" dur="500" fill="hold"/>
                                        <p:tgtEl>
                                          <p:spTgt spid="17"/>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5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1+#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45" presetClass="entr" presetSubtype="0"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anim calcmode="lin" valueType="num">
                                      <p:cBhvr>
                                        <p:cTn id="26" dur="750" fill="hold"/>
                                        <p:tgtEl>
                                          <p:spTgt spid="27"/>
                                        </p:tgtEl>
                                        <p:attrNameLst>
                                          <p:attrName>ppt_w</p:attrName>
                                        </p:attrNameLst>
                                      </p:cBhvr>
                                      <p:tavLst>
                                        <p:tav tm="0" fmla="#ppt_w*sin(2.5*pi*$)">
                                          <p:val>
                                            <p:fltVal val="0"/>
                                          </p:val>
                                        </p:tav>
                                        <p:tav tm="100000">
                                          <p:val>
                                            <p:fltVal val="1"/>
                                          </p:val>
                                        </p:tav>
                                      </p:tavLst>
                                    </p:anim>
                                    <p:anim calcmode="lin" valueType="num">
                                      <p:cBhvr>
                                        <p:cTn id="27" dur="750" fill="hold"/>
                                        <p:tgtEl>
                                          <p:spTgt spid="27"/>
                                        </p:tgtEl>
                                        <p:attrNameLst>
                                          <p:attrName>ppt_h</p:attrName>
                                        </p:attrNameLst>
                                      </p:cBhvr>
                                      <p:tavLst>
                                        <p:tav tm="0">
                                          <p:val>
                                            <p:strVal val="#ppt_h"/>
                                          </p:val>
                                        </p:tav>
                                        <p:tav tm="100000">
                                          <p:val>
                                            <p:strVal val="#ppt_h"/>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 presetClass="entr" presetSubtype="2" fill="hold" grpId="0" nodeType="withEffect">
                                  <p:stCondLst>
                                    <p:cond delay="50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1+#ppt_w/2"/>
                                          </p:val>
                                        </p:tav>
                                        <p:tav tm="100000">
                                          <p:val>
                                            <p:strVal val="#ppt_x"/>
                                          </p:val>
                                        </p:tav>
                                      </p:tavLst>
                                    </p:anim>
                                    <p:anim calcmode="lin" valueType="num">
                                      <p:cBhvr additive="base">
                                        <p:cTn id="35" dur="5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1+#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45" presetClass="entr" presetSubtype="0"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750"/>
                                        <p:tgtEl>
                                          <p:spTgt spid="35"/>
                                        </p:tgtEl>
                                      </p:cBhvr>
                                    </p:animEffect>
                                    <p:anim calcmode="lin" valueType="num">
                                      <p:cBhvr>
                                        <p:cTn id="44" dur="750" fill="hold"/>
                                        <p:tgtEl>
                                          <p:spTgt spid="35"/>
                                        </p:tgtEl>
                                        <p:attrNameLst>
                                          <p:attrName>ppt_w</p:attrName>
                                        </p:attrNameLst>
                                      </p:cBhvr>
                                      <p:tavLst>
                                        <p:tav tm="0" fmla="#ppt_w*sin(2.5*pi*$)">
                                          <p:val>
                                            <p:fltVal val="0"/>
                                          </p:val>
                                        </p:tav>
                                        <p:tav tm="100000">
                                          <p:val>
                                            <p:fltVal val="1"/>
                                          </p:val>
                                        </p:tav>
                                      </p:tavLst>
                                    </p:anim>
                                    <p:anim calcmode="lin" valueType="num">
                                      <p:cBhvr>
                                        <p:cTn id="45" dur="750" fill="hold"/>
                                        <p:tgtEl>
                                          <p:spTgt spid="35"/>
                                        </p:tgtEl>
                                        <p:attrNameLst>
                                          <p:attrName>ppt_h</p:attrName>
                                        </p:attrNameLst>
                                      </p:cBhvr>
                                      <p:tavLst>
                                        <p:tav tm="0">
                                          <p:val>
                                            <p:strVal val="#ppt_h"/>
                                          </p:val>
                                        </p:tav>
                                        <p:tav tm="100000">
                                          <p:val>
                                            <p:strVal val="#ppt_h"/>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 presetClass="entr" presetSubtype="2" fill="hold" grpId="0" nodeType="withEffect">
                                  <p:stCondLst>
                                    <p:cond delay="50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500" fill="hold"/>
                                        <p:tgtEl>
                                          <p:spTgt spid="33"/>
                                        </p:tgtEl>
                                        <p:attrNameLst>
                                          <p:attrName>ppt_x</p:attrName>
                                        </p:attrNameLst>
                                      </p:cBhvr>
                                      <p:tavLst>
                                        <p:tav tm="0">
                                          <p:val>
                                            <p:strVal val="1+#ppt_w/2"/>
                                          </p:val>
                                        </p:tav>
                                        <p:tav tm="100000">
                                          <p:val>
                                            <p:strVal val="#ppt_x"/>
                                          </p:val>
                                        </p:tav>
                                      </p:tavLst>
                                    </p:anim>
                                    <p:anim calcmode="lin" valueType="num">
                                      <p:cBhvr additive="base">
                                        <p:cTn id="53" dur="500" fill="hold"/>
                                        <p:tgtEl>
                                          <p:spTgt spid="3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50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500" fill="hold"/>
                                        <p:tgtEl>
                                          <p:spTgt spid="34"/>
                                        </p:tgtEl>
                                        <p:attrNameLst>
                                          <p:attrName>ppt_x</p:attrName>
                                        </p:attrNameLst>
                                      </p:cBhvr>
                                      <p:tavLst>
                                        <p:tav tm="0">
                                          <p:val>
                                            <p:strVal val="1+#ppt_w/2"/>
                                          </p:val>
                                        </p:tav>
                                        <p:tav tm="100000">
                                          <p:val>
                                            <p:strVal val="#ppt_x"/>
                                          </p:val>
                                        </p:tav>
                                      </p:tavLst>
                                    </p:anim>
                                    <p:anim calcmode="lin" valueType="num">
                                      <p:cBhvr additive="base">
                                        <p:cTn id="57" dur="500" fill="hold"/>
                                        <p:tgtEl>
                                          <p:spTgt spid="34"/>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par>
                          <p:cTn id="62" fill="hold">
                            <p:stCondLst>
                              <p:cond delay="50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
                                        </p:tgtEl>
                                        <p:attrNameLst>
                                          <p:attrName>ppt_y</p:attrName>
                                        </p:attrNameLst>
                                      </p:cBhvr>
                                      <p:tavLst>
                                        <p:tav tm="0">
                                          <p:val>
                                            <p:strVal val="#ppt_y"/>
                                          </p:val>
                                        </p:tav>
                                        <p:tav tm="100000">
                                          <p:val>
                                            <p:strVal val="#ppt_y"/>
                                          </p:val>
                                        </p:tav>
                                      </p:tavLst>
                                    </p:anim>
                                    <p:anim calcmode="lin" valueType="num">
                                      <p:cBhvr>
                                        <p:cTn id="6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7" grpId="0"/>
      <p:bldP spid="18" grpId="0"/>
      <p:bldP spid="25" grpId="0"/>
      <p:bldP spid="26" grpId="0"/>
      <p:bldP spid="33" grpId="0"/>
      <p:bldP spid="3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custDataLst>
              <p:tags r:id="rId1"/>
            </p:custDataLst>
          </p:nvPr>
        </p:nvCxnSpPr>
        <p:spPr>
          <a:xfrm>
            <a:off x="5308029" y="5258120"/>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2"/>
            </p:custDataLst>
          </p:nvPr>
        </p:nvCxnSpPr>
        <p:spPr>
          <a:xfrm>
            <a:off x="5380037" y="359039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3"/>
            </p:custDataLst>
          </p:nvPr>
        </p:nvCxnSpPr>
        <p:spPr>
          <a:xfrm>
            <a:off x="5380037" y="191417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995661" y="2779561"/>
            <a:ext cx="1585543" cy="1585543"/>
            <a:chOff x="1705099" y="2564904"/>
            <a:chExt cx="1800200" cy="1800200"/>
          </a:xfrm>
        </p:grpSpPr>
        <p:sp>
          <p:nvSpPr>
            <p:cNvPr id="19" name="椭圆 18"/>
            <p:cNvSpPr/>
            <p:nvPr>
              <p:custDataLst>
                <p:tags r:id="rId4"/>
              </p:custDataLst>
            </p:nvPr>
          </p:nvSpPr>
          <p:spPr>
            <a:xfrm>
              <a:off x="1705099" y="2564904"/>
              <a:ext cx="1800200" cy="1800200"/>
            </a:xfrm>
            <a:prstGeom prst="ellipse">
              <a:avLst/>
            </a:prstGeom>
            <a:solidFill>
              <a:srgbClr val="0E647C"/>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20" name="椭圆 19"/>
            <p:cNvSpPr/>
            <p:nvPr>
              <p:custDataLst>
                <p:tags r:id="rId5"/>
              </p:custDataLst>
            </p:nvPr>
          </p:nvSpPr>
          <p:spPr>
            <a:xfrm>
              <a:off x="1853307" y="2713112"/>
              <a:ext cx="1503784" cy="1503784"/>
            </a:xfrm>
            <a:prstGeom prst="ellipse">
              <a:avLst/>
            </a:prstGeom>
            <a:blipFill>
              <a:blip r:embed="rId6"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grpSp>
      <p:sp>
        <p:nvSpPr>
          <p:cNvPr id="21" name="TextBox 17"/>
          <p:cNvSpPr txBox="1"/>
          <p:nvPr>
            <p:custDataLst>
              <p:tags r:id="rId7"/>
            </p:custDataLst>
          </p:nvPr>
        </p:nvSpPr>
        <p:spPr>
          <a:xfrm>
            <a:off x="2035104" y="3156834"/>
            <a:ext cx="1443297" cy="822960"/>
          </a:xfrm>
          <a:prstGeom prst="rect">
            <a:avLst/>
          </a:prstGeom>
          <a:noFill/>
        </p:spPr>
        <p:txBody>
          <a:bodyPr wrap="square" rtlCol="0">
            <a:spAutoFit/>
          </a:bodyPr>
          <a:lstStyle/>
          <a:p>
            <a:pPr algn="ctr"/>
            <a:r>
              <a:rPr lang="zh-CN" altLang="en-US" sz="2400" b="1" dirty="0">
                <a:solidFill>
                  <a:srgbClr val="0E647C"/>
                </a:solidFill>
                <a:latin typeface="微软雅黑" panose="020B0503020204020204" charset="-122"/>
                <a:ea typeface="微软雅黑" panose="020B0503020204020204" charset="-122"/>
                <a:cs typeface="微软雅黑" panose="020B0503020204020204" charset="-122"/>
              </a:rPr>
              <a:t>安全</a:t>
            </a:r>
            <a:endParaRPr lang="zh-CN" altLang="en-US" sz="2400" b="1" dirty="0">
              <a:solidFill>
                <a:srgbClr val="0E647C"/>
              </a:solidFill>
              <a:latin typeface="微软雅黑" panose="020B0503020204020204" charset="-122"/>
              <a:ea typeface="微软雅黑" panose="020B0503020204020204" charset="-122"/>
              <a:cs typeface="微软雅黑" panose="020B0503020204020204" charset="-122"/>
            </a:endParaRPr>
          </a:p>
          <a:p>
            <a:pPr algn="ctr"/>
            <a:r>
              <a:rPr lang="zh-CN" altLang="en-US" sz="2400" b="1" dirty="0">
                <a:solidFill>
                  <a:srgbClr val="0E647C"/>
                </a:solidFill>
                <a:latin typeface="微软雅黑" panose="020B0503020204020204" charset="-122"/>
                <a:ea typeface="微软雅黑" panose="020B0503020204020204" charset="-122"/>
                <a:cs typeface="微软雅黑" panose="020B0503020204020204" charset="-122"/>
              </a:rPr>
              <a:t>事故</a:t>
            </a:r>
            <a:endParaRPr lang="zh-CN" altLang="en-US" sz="2400" b="1" dirty="0">
              <a:solidFill>
                <a:srgbClr val="0E647C"/>
              </a:solidFill>
              <a:latin typeface="微软雅黑" panose="020B0503020204020204" charset="-122"/>
              <a:ea typeface="微软雅黑" panose="020B0503020204020204" charset="-122"/>
              <a:cs typeface="微软雅黑" panose="020B0503020204020204" charset="-122"/>
            </a:endParaRPr>
          </a:p>
        </p:txBody>
      </p:sp>
      <p:grpSp>
        <p:nvGrpSpPr>
          <p:cNvPr id="22" name="组合 21"/>
          <p:cNvGrpSpPr/>
          <p:nvPr/>
        </p:nvGrpSpPr>
        <p:grpSpPr>
          <a:xfrm rot="16200000">
            <a:off x="2193657" y="3362909"/>
            <a:ext cx="3354773" cy="579679"/>
            <a:chOff x="7967269" y="3151651"/>
            <a:chExt cx="3354773" cy="579679"/>
          </a:xfrm>
        </p:grpSpPr>
        <p:sp>
          <p:nvSpPr>
            <p:cNvPr id="23" name="Line 128"/>
            <p:cNvSpPr>
              <a:spLocks noChangeShapeType="1"/>
            </p:cNvSpPr>
            <p:nvPr>
              <p:custDataLst>
                <p:tags r:id="rId8"/>
              </p:custDataLst>
            </p:nvPr>
          </p:nvSpPr>
          <p:spPr bwMode="auto">
            <a:xfrm>
              <a:off x="9702801" y="3151651"/>
              <a:ext cx="0" cy="579678"/>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endParaRPr>
            </a:p>
          </p:txBody>
        </p:sp>
        <p:sp>
          <p:nvSpPr>
            <p:cNvPr id="24" name="Line 129"/>
            <p:cNvSpPr>
              <a:spLocks noChangeShapeType="1"/>
            </p:cNvSpPr>
            <p:nvPr>
              <p:custDataLst>
                <p:tags r:id="rId9"/>
              </p:custDataLst>
            </p:nvPr>
          </p:nvSpPr>
          <p:spPr bwMode="auto">
            <a:xfrm flipH="1">
              <a:off x="7967269" y="3492499"/>
              <a:ext cx="3354771" cy="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endParaRPr>
            </a:p>
          </p:txBody>
        </p:sp>
        <p:sp>
          <p:nvSpPr>
            <p:cNvPr id="25" name="Line 130"/>
            <p:cNvSpPr>
              <a:spLocks noChangeShapeType="1"/>
            </p:cNvSpPr>
            <p:nvPr>
              <p:custDataLst>
                <p:tags r:id="rId10"/>
              </p:custDataLst>
            </p:nvPr>
          </p:nvSpPr>
          <p:spPr bwMode="auto">
            <a:xfrm>
              <a:off x="7971393" y="3486151"/>
              <a:ext cx="0" cy="20955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endParaRPr>
            </a:p>
          </p:txBody>
        </p:sp>
        <p:sp>
          <p:nvSpPr>
            <p:cNvPr id="26" name="Line 131"/>
            <p:cNvSpPr>
              <a:spLocks noChangeShapeType="1"/>
            </p:cNvSpPr>
            <p:nvPr>
              <p:custDataLst>
                <p:tags r:id="rId11"/>
              </p:custDataLst>
            </p:nvPr>
          </p:nvSpPr>
          <p:spPr bwMode="auto">
            <a:xfrm>
              <a:off x="11322042" y="3492500"/>
              <a:ext cx="0" cy="23883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27" name="组合 26"/>
          <p:cNvGrpSpPr/>
          <p:nvPr/>
        </p:nvGrpSpPr>
        <p:grpSpPr>
          <a:xfrm>
            <a:off x="4155901" y="1268760"/>
            <a:ext cx="1296144" cy="1296144"/>
            <a:chOff x="4081363" y="1216786"/>
            <a:chExt cx="1296144" cy="1296144"/>
          </a:xfrm>
        </p:grpSpPr>
        <p:sp>
          <p:nvSpPr>
            <p:cNvPr id="28" name="圆角矩形 27"/>
            <p:cNvSpPr/>
            <p:nvPr>
              <p:custDataLst>
                <p:tags r:id="rId12"/>
              </p:custDataLst>
            </p:nvPr>
          </p:nvSpPr>
          <p:spPr>
            <a:xfrm>
              <a:off x="4081363" y="1216786"/>
              <a:ext cx="1296144" cy="1296144"/>
            </a:xfrm>
            <a:prstGeom prst="roundRect">
              <a:avLst/>
            </a:prstGeom>
            <a:solidFill>
              <a:srgbClr val="F34C0B"/>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29" name="圆角矩形 28"/>
            <p:cNvSpPr/>
            <p:nvPr>
              <p:custDataLst>
                <p:tags r:id="rId13"/>
              </p:custDataLst>
            </p:nvPr>
          </p:nvSpPr>
          <p:spPr>
            <a:xfrm>
              <a:off x="4196058" y="1331481"/>
              <a:ext cx="1066754" cy="1066754"/>
            </a:xfrm>
            <a:prstGeom prst="roundRect">
              <a:avLst/>
            </a:prstGeom>
            <a:blipFill>
              <a:blip r:embed="rId14" cstate="print"/>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grpSp>
      <p:sp>
        <p:nvSpPr>
          <p:cNvPr id="30" name="KSO_Shape"/>
          <p:cNvSpPr/>
          <p:nvPr>
            <p:custDataLst>
              <p:tags r:id="rId15"/>
            </p:custDataLst>
          </p:nvPr>
        </p:nvSpPr>
        <p:spPr bwMode="auto">
          <a:xfrm>
            <a:off x="4545544" y="1558719"/>
            <a:ext cx="516858" cy="601000"/>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F34C0B"/>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微软雅黑" panose="020B0503020204020204" charset="-122"/>
              <a:cs typeface="微软雅黑" panose="020B0503020204020204" charset="-122"/>
            </a:endParaRPr>
          </a:p>
        </p:txBody>
      </p:sp>
      <p:sp>
        <p:nvSpPr>
          <p:cNvPr id="31" name="矩形 30"/>
          <p:cNvSpPr/>
          <p:nvPr>
            <p:custDataLst>
              <p:tags r:id="rId16"/>
            </p:custDataLst>
          </p:nvPr>
        </p:nvSpPr>
        <p:spPr>
          <a:xfrm>
            <a:off x="5668069" y="1536758"/>
            <a:ext cx="1972509" cy="364490"/>
          </a:xfrm>
          <a:prstGeom prst="rect">
            <a:avLst/>
          </a:prstGeom>
        </p:spPr>
        <p:txBody>
          <a:bodyPr wrap="square" lIns="91431" tIns="45716" rIns="91431" bIns="45716">
            <a:spAutoFit/>
          </a:bodyPr>
          <a:lstStyle/>
          <a:p>
            <a:r>
              <a:rPr lang="zh-CN" altLang="en-US" b="1" dirty="0">
                <a:solidFill>
                  <a:srgbClr val="F34C0B"/>
                </a:solidFill>
                <a:latin typeface="微软雅黑" panose="020B0503020204020204" charset="-122"/>
                <a:ea typeface="微软雅黑" panose="020B0503020204020204" charset="-122"/>
                <a:cs typeface="微软雅黑" panose="020B0503020204020204" charset="-122"/>
              </a:rPr>
              <a:t>人的因素</a:t>
            </a:r>
            <a:endParaRPr lang="zh-CN" altLang="en-US" b="1" dirty="0">
              <a:solidFill>
                <a:srgbClr val="F34C0B"/>
              </a:solidFill>
              <a:latin typeface="微软雅黑" panose="020B0503020204020204" charset="-122"/>
              <a:ea typeface="微软雅黑" panose="020B0503020204020204" charset="-122"/>
              <a:cs typeface="微软雅黑" panose="020B0503020204020204" charset="-122"/>
            </a:endParaRPr>
          </a:p>
        </p:txBody>
      </p:sp>
      <p:sp>
        <p:nvSpPr>
          <p:cNvPr id="32" name="矩形 47"/>
          <p:cNvSpPr>
            <a:spLocks noChangeArrowheads="1"/>
          </p:cNvSpPr>
          <p:nvPr>
            <p:custDataLst>
              <p:tags r:id="rId17"/>
            </p:custDataLst>
          </p:nvPr>
        </p:nvSpPr>
        <p:spPr bwMode="auto">
          <a:xfrm>
            <a:off x="5668010" y="1955165"/>
            <a:ext cx="2393315" cy="1050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marL="457200" lvl="0" indent="-457200" eaLnBrk="1" hangingPunct="1">
              <a:lnSpc>
                <a:spcPct val="150000"/>
              </a:lnSpc>
              <a:spcBef>
                <a:spcPct val="0"/>
              </a:spcBef>
              <a:buFont typeface="微软雅黑" panose="020B0503020204020204" charset="-122"/>
              <a:buAutoNum type="circleNumDbPlain"/>
            </a:pPr>
            <a:r>
              <a:rPr lang="zh-CN" altLang="en-US" sz="1400" b="1" dirty="0">
                <a:solidFill>
                  <a:schemeClr val="tx1"/>
                </a:solidFill>
                <a:cs typeface="微软雅黑" panose="020B0503020204020204" charset="-122"/>
                <a:sym typeface="+mn-ea"/>
              </a:rPr>
              <a:t>违章指挥</a:t>
            </a:r>
            <a:endParaRPr lang="zh-CN" altLang="en-US" sz="1400" b="1" dirty="0">
              <a:solidFill>
                <a:schemeClr val="tx1"/>
              </a:solidFill>
              <a:cs typeface="微软雅黑" panose="020B0503020204020204" charset="-122"/>
              <a:sym typeface="+mn-ea"/>
            </a:endParaRPr>
          </a:p>
          <a:p>
            <a:pPr marL="457200" lvl="0" indent="-457200" eaLnBrk="1" hangingPunct="1">
              <a:lnSpc>
                <a:spcPct val="150000"/>
              </a:lnSpc>
              <a:spcBef>
                <a:spcPct val="0"/>
              </a:spcBef>
              <a:buFont typeface="微软雅黑" panose="020B0503020204020204" charset="-122"/>
              <a:buAutoNum type="circleNumDbPlain"/>
            </a:pPr>
            <a:r>
              <a:rPr lang="zh-CN" altLang="en-US" sz="1400" b="1" dirty="0">
                <a:solidFill>
                  <a:schemeClr val="tx1"/>
                </a:solidFill>
                <a:cs typeface="微软雅黑" panose="020B0503020204020204" charset="-122"/>
                <a:sym typeface="+mn-ea"/>
              </a:rPr>
              <a:t>违章操作</a:t>
            </a:r>
            <a:endParaRPr lang="zh-CN" altLang="en-US" sz="1400" b="1" dirty="0">
              <a:solidFill>
                <a:schemeClr val="tx1"/>
              </a:solidFill>
              <a:cs typeface="微软雅黑" panose="020B0503020204020204" charset="-122"/>
              <a:sym typeface="+mn-ea"/>
            </a:endParaRPr>
          </a:p>
          <a:p>
            <a:pPr marL="457200" lvl="0" indent="-457200" eaLnBrk="1" hangingPunct="1">
              <a:lnSpc>
                <a:spcPct val="150000"/>
              </a:lnSpc>
              <a:spcBef>
                <a:spcPct val="0"/>
              </a:spcBef>
              <a:buFont typeface="微软雅黑" panose="020B0503020204020204" charset="-122"/>
              <a:buAutoNum type="circleNumDbPlain"/>
            </a:pPr>
            <a:r>
              <a:rPr lang="zh-CN" altLang="en-US" sz="1400" b="1" dirty="0">
                <a:solidFill>
                  <a:schemeClr val="tx1"/>
                </a:solidFill>
                <a:cs typeface="微软雅黑" panose="020B0503020204020204" charset="-122"/>
                <a:sym typeface="+mn-ea"/>
              </a:rPr>
              <a:t>违反劳动纪律</a:t>
            </a:r>
            <a:endParaRPr lang="zh-CN" altLang="en-US" sz="1400" b="1" dirty="0">
              <a:solidFill>
                <a:schemeClr val="tx1"/>
              </a:solidFill>
              <a:cs typeface="微软雅黑" panose="020B0503020204020204" charset="-122"/>
              <a:sym typeface="+mn-ea"/>
            </a:endParaRPr>
          </a:p>
        </p:txBody>
      </p:sp>
      <p:grpSp>
        <p:nvGrpSpPr>
          <p:cNvPr id="33" name="组合 32"/>
          <p:cNvGrpSpPr/>
          <p:nvPr/>
        </p:nvGrpSpPr>
        <p:grpSpPr>
          <a:xfrm>
            <a:off x="4155901" y="2924944"/>
            <a:ext cx="1296144" cy="1296144"/>
            <a:chOff x="4081363" y="1216786"/>
            <a:chExt cx="1296144" cy="1296144"/>
          </a:xfrm>
        </p:grpSpPr>
        <p:sp>
          <p:nvSpPr>
            <p:cNvPr id="34" name="圆角矩形 33"/>
            <p:cNvSpPr/>
            <p:nvPr>
              <p:custDataLst>
                <p:tags r:id="rId18"/>
              </p:custDataLst>
            </p:nvPr>
          </p:nvSpPr>
          <p:spPr>
            <a:xfrm>
              <a:off x="4081363" y="1216786"/>
              <a:ext cx="1296144" cy="1296144"/>
            </a:xfrm>
            <a:prstGeom prst="roundRect">
              <a:avLst/>
            </a:prstGeom>
            <a:solidFill>
              <a:srgbClr val="F77A08"/>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35" name="圆角矩形 34"/>
            <p:cNvSpPr/>
            <p:nvPr>
              <p:custDataLst>
                <p:tags r:id="rId19"/>
              </p:custDataLst>
            </p:nvPr>
          </p:nvSpPr>
          <p:spPr>
            <a:xfrm>
              <a:off x="4196058" y="1331481"/>
              <a:ext cx="1066754" cy="1066754"/>
            </a:xfrm>
            <a:prstGeom prst="roundRect">
              <a:avLst/>
            </a:prstGeom>
            <a:blipFill>
              <a:blip r:embed="rId14" cstate="print"/>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grpSp>
      <p:sp>
        <p:nvSpPr>
          <p:cNvPr id="36" name="KSO_Shape"/>
          <p:cNvSpPr/>
          <p:nvPr>
            <p:custDataLst>
              <p:tags r:id="rId20"/>
            </p:custDataLst>
          </p:nvPr>
        </p:nvSpPr>
        <p:spPr bwMode="auto">
          <a:xfrm>
            <a:off x="4467424" y="3284984"/>
            <a:ext cx="669319" cy="50087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77A08"/>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charset="-122"/>
              <a:cs typeface="微软雅黑" panose="020B0503020204020204" charset="-122"/>
            </a:endParaRPr>
          </a:p>
        </p:txBody>
      </p:sp>
      <p:sp>
        <p:nvSpPr>
          <p:cNvPr id="37" name="矩形 36"/>
          <p:cNvSpPr/>
          <p:nvPr>
            <p:custDataLst>
              <p:tags r:id="rId21"/>
            </p:custDataLst>
          </p:nvPr>
        </p:nvSpPr>
        <p:spPr>
          <a:xfrm>
            <a:off x="5668070" y="3212976"/>
            <a:ext cx="1620276" cy="364490"/>
          </a:xfrm>
          <a:prstGeom prst="rect">
            <a:avLst/>
          </a:prstGeom>
        </p:spPr>
        <p:txBody>
          <a:bodyPr wrap="square" lIns="91431" tIns="45716" rIns="91431" bIns="45716">
            <a:spAutoFit/>
          </a:bodyPr>
          <a:lstStyle/>
          <a:p>
            <a:r>
              <a:rPr lang="zh-CN" altLang="en-US" b="1" dirty="0">
                <a:solidFill>
                  <a:srgbClr val="F77A08"/>
                </a:solidFill>
                <a:latin typeface="微软雅黑" panose="020B0503020204020204" charset="-122"/>
                <a:ea typeface="微软雅黑" panose="020B0503020204020204" charset="-122"/>
                <a:cs typeface="微软雅黑" panose="020B0503020204020204" charset="-122"/>
              </a:rPr>
              <a:t>物的因素</a:t>
            </a:r>
            <a:endParaRPr lang="zh-CN" altLang="en-US" b="1" dirty="0">
              <a:solidFill>
                <a:srgbClr val="F77A08"/>
              </a:solidFill>
              <a:latin typeface="微软雅黑" panose="020B0503020204020204" charset="-122"/>
              <a:ea typeface="微软雅黑" panose="020B0503020204020204" charset="-122"/>
              <a:cs typeface="微软雅黑" panose="020B0503020204020204" charset="-122"/>
            </a:endParaRPr>
          </a:p>
        </p:txBody>
      </p:sp>
      <p:sp>
        <p:nvSpPr>
          <p:cNvPr id="38" name="矩形 47"/>
          <p:cNvSpPr>
            <a:spLocks noChangeArrowheads="1"/>
          </p:cNvSpPr>
          <p:nvPr>
            <p:custDataLst>
              <p:tags r:id="rId22"/>
            </p:custDataLst>
          </p:nvPr>
        </p:nvSpPr>
        <p:spPr bwMode="auto">
          <a:xfrm>
            <a:off x="5668010" y="3630930"/>
            <a:ext cx="2463800"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buNone/>
            </a:pPr>
            <a:r>
              <a:rPr lang="zh-CN" altLang="en-US" sz="1400" b="1" dirty="0">
                <a:solidFill>
                  <a:schemeClr val="tx1"/>
                </a:solidFill>
                <a:cs typeface="微软雅黑" panose="020B0503020204020204" charset="-122"/>
                <a:sym typeface="+mn-ea"/>
              </a:rPr>
              <a:t>机械设备工具等有缺陷或环境条件差而引起事故</a:t>
            </a:r>
            <a:r>
              <a:rPr lang="zh-CN" altLang="en-US" sz="1400" b="1" dirty="0">
                <a:solidFill>
                  <a:schemeClr val="tx1"/>
                </a:solidFill>
                <a:cs typeface="微软雅黑" panose="020B0503020204020204" charset="-122"/>
                <a:sym typeface="微软雅黑" panose="020B0503020204020204" charset="-122"/>
              </a:rPr>
              <a:t>。</a:t>
            </a:r>
            <a:endParaRPr lang="zh-CN" altLang="en-US" sz="1400" b="1" dirty="0">
              <a:solidFill>
                <a:schemeClr val="tx1"/>
              </a:solidFill>
              <a:cs typeface="微软雅黑" panose="020B0503020204020204" charset="-122"/>
              <a:sym typeface="微软雅黑" panose="020B0503020204020204" charset="-122"/>
            </a:endParaRPr>
          </a:p>
        </p:txBody>
      </p:sp>
      <p:grpSp>
        <p:nvGrpSpPr>
          <p:cNvPr id="39" name="组合 38"/>
          <p:cNvGrpSpPr/>
          <p:nvPr/>
        </p:nvGrpSpPr>
        <p:grpSpPr>
          <a:xfrm>
            <a:off x="4155901" y="4653136"/>
            <a:ext cx="1296144" cy="1296144"/>
            <a:chOff x="4081363" y="1216786"/>
            <a:chExt cx="1296144" cy="1296144"/>
          </a:xfrm>
        </p:grpSpPr>
        <p:sp>
          <p:nvSpPr>
            <p:cNvPr id="40" name="圆角矩形 39"/>
            <p:cNvSpPr/>
            <p:nvPr>
              <p:custDataLst>
                <p:tags r:id="rId23"/>
              </p:custDataLst>
            </p:nvPr>
          </p:nvSpPr>
          <p:spPr>
            <a:xfrm>
              <a:off x="4081363" y="1216786"/>
              <a:ext cx="1296144" cy="1296144"/>
            </a:xfrm>
            <a:prstGeom prst="roundRect">
              <a:avLst/>
            </a:prstGeom>
            <a:solidFill>
              <a:srgbClr val="C00000"/>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41" name="圆角矩形 40"/>
            <p:cNvSpPr/>
            <p:nvPr>
              <p:custDataLst>
                <p:tags r:id="rId24"/>
              </p:custDataLst>
            </p:nvPr>
          </p:nvSpPr>
          <p:spPr>
            <a:xfrm>
              <a:off x="4196058" y="1331481"/>
              <a:ext cx="1066754" cy="1066754"/>
            </a:xfrm>
            <a:prstGeom prst="roundRect">
              <a:avLst/>
            </a:prstGeom>
            <a:blipFill>
              <a:blip r:embed="rId14" cstate="print"/>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grpSp>
      <p:sp>
        <p:nvSpPr>
          <p:cNvPr id="42" name="KSO_Shape"/>
          <p:cNvSpPr/>
          <p:nvPr>
            <p:custDataLst>
              <p:tags r:id="rId25"/>
            </p:custDataLst>
          </p:nvPr>
        </p:nvSpPr>
        <p:spPr bwMode="auto">
          <a:xfrm>
            <a:off x="4468999" y="5047642"/>
            <a:ext cx="669948" cy="56498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微软雅黑" panose="020B0503020204020204" charset="-122"/>
              <a:cs typeface="微软雅黑" panose="020B0503020204020204" charset="-122"/>
            </a:endParaRPr>
          </a:p>
        </p:txBody>
      </p:sp>
      <p:sp>
        <p:nvSpPr>
          <p:cNvPr id="43" name="矩形 42"/>
          <p:cNvSpPr/>
          <p:nvPr>
            <p:custDataLst>
              <p:tags r:id="rId26"/>
            </p:custDataLst>
          </p:nvPr>
        </p:nvSpPr>
        <p:spPr>
          <a:xfrm>
            <a:off x="5668070" y="4888796"/>
            <a:ext cx="1620276" cy="364490"/>
          </a:xfrm>
          <a:prstGeom prst="rect">
            <a:avLst/>
          </a:prstGeom>
        </p:spPr>
        <p:txBody>
          <a:bodyPr wrap="square" lIns="91431" tIns="45716" rIns="91431" bIns="45716">
            <a:spAutoFit/>
          </a:bodyPr>
          <a:lstStyle/>
          <a:p>
            <a:r>
              <a:rPr lang="zh-CN" altLang="en-US" b="1" dirty="0">
                <a:solidFill>
                  <a:srgbClr val="C00000"/>
                </a:solidFill>
                <a:latin typeface="微软雅黑" panose="020B0503020204020204" charset="-122"/>
                <a:ea typeface="微软雅黑" panose="020B0503020204020204" charset="-122"/>
                <a:cs typeface="微软雅黑" panose="020B0503020204020204" charset="-122"/>
              </a:rPr>
              <a:t>管理的因素</a:t>
            </a:r>
            <a:endParaRPr lang="zh-CN" altLang="en-US" b="1" dirty="0">
              <a:solidFill>
                <a:srgbClr val="C00000"/>
              </a:solidFill>
              <a:latin typeface="微软雅黑" panose="020B0503020204020204" charset="-122"/>
              <a:ea typeface="微软雅黑" panose="020B0503020204020204" charset="-122"/>
              <a:cs typeface="微软雅黑" panose="020B0503020204020204" charset="-122"/>
            </a:endParaRPr>
          </a:p>
        </p:txBody>
      </p:sp>
      <p:sp>
        <p:nvSpPr>
          <p:cNvPr id="44" name="矩形 43"/>
          <p:cNvSpPr>
            <a:spLocks noChangeArrowheads="1"/>
          </p:cNvSpPr>
          <p:nvPr>
            <p:custDataLst>
              <p:tags r:id="rId27"/>
            </p:custDataLst>
          </p:nvPr>
        </p:nvSpPr>
        <p:spPr bwMode="auto">
          <a:xfrm>
            <a:off x="5739824" y="5306962"/>
            <a:ext cx="3312368" cy="36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buNone/>
            </a:pPr>
            <a:r>
              <a:rPr lang="zh-CN" altLang="en-US" sz="1400" b="1" dirty="0">
                <a:solidFill>
                  <a:schemeClr val="tx1"/>
                </a:solidFill>
                <a:cs typeface="微软雅黑" panose="020B0503020204020204" charset="-122"/>
                <a:sym typeface="微软雅黑" panose="020B0503020204020204" charset="-122"/>
              </a:rPr>
              <a:t>管理上存在缺陷。</a:t>
            </a:r>
            <a:endParaRPr lang="zh-CN" altLang="en-US" sz="1400" b="1" dirty="0">
              <a:solidFill>
                <a:schemeClr val="tx1"/>
              </a:solidFill>
              <a:cs typeface="微软雅黑" panose="020B0503020204020204" charset="-122"/>
              <a:sym typeface="微软雅黑" panose="020B0503020204020204" charset="-122"/>
            </a:endParaRPr>
          </a:p>
        </p:txBody>
      </p:sp>
      <p:pic>
        <p:nvPicPr>
          <p:cNvPr id="45" name="Picture 12" descr="20071128090813288"/>
          <p:cNvPicPr>
            <a:picLocks noChangeAspect="1" noChangeArrowheads="1"/>
          </p:cNvPicPr>
          <p:nvPr>
            <p:custDataLst>
              <p:tags r:id="rId28"/>
            </p:custDataLst>
          </p:nvPr>
        </p:nvPicPr>
        <p:blipFill>
          <a:blip r:embed="rId29" cstate="print"/>
          <a:srcRect/>
          <a:stretch>
            <a:fillRect/>
          </a:stretch>
        </p:blipFill>
        <p:spPr bwMode="auto">
          <a:xfrm>
            <a:off x="8491220" y="943610"/>
            <a:ext cx="3024505" cy="177165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6" name="Picture 13" descr="20071023091634191"/>
          <p:cNvPicPr>
            <a:picLocks noChangeAspect="1"/>
          </p:cNvPicPr>
          <p:nvPr>
            <p:custDataLst>
              <p:tags r:id="rId30"/>
            </p:custDataLst>
          </p:nvPr>
        </p:nvPicPr>
        <p:blipFill>
          <a:blip r:embed="rId31" cstate="print"/>
          <a:stretch>
            <a:fillRect/>
          </a:stretch>
        </p:blipFill>
        <p:spPr>
          <a:xfrm>
            <a:off x="8491220" y="2924810"/>
            <a:ext cx="3025775" cy="1632585"/>
          </a:xfrm>
          <a:prstGeom prst="rect">
            <a:avLst/>
          </a:prstGeom>
          <a:noFill/>
          <a:ln w="9525">
            <a:noFill/>
          </a:ln>
        </p:spPr>
      </p:pic>
      <p:pic>
        <p:nvPicPr>
          <p:cNvPr id="2" name="图片 1" descr="201611291947389813"/>
          <p:cNvPicPr>
            <a:picLocks noChangeAspect="1"/>
          </p:cNvPicPr>
          <p:nvPr>
            <p:custDataLst>
              <p:tags r:id="rId32"/>
            </p:custDataLst>
          </p:nvPr>
        </p:nvPicPr>
        <p:blipFill>
          <a:blip r:embed="rId33" cstate="print"/>
          <a:stretch>
            <a:fillRect/>
          </a:stretch>
        </p:blipFill>
        <p:spPr>
          <a:xfrm>
            <a:off x="8491855" y="4695825"/>
            <a:ext cx="3025140" cy="1675130"/>
          </a:xfrm>
          <a:prstGeom prst="rect">
            <a:avLst/>
          </a:prstGeom>
        </p:spPr>
      </p:pic>
      <p:sp>
        <p:nvSpPr>
          <p:cNvPr id="3" name="TextBox 90"/>
          <p:cNvSpPr txBox="1"/>
          <p:nvPr>
            <p:custDataLst>
              <p:tags r:id="rId34"/>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3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ppt_w</p:attrName>
                                        </p:attrNameLst>
                                      </p:cBhvr>
                                      <p:tavLst>
                                        <p:tav tm="0" fmla="#ppt_w*sin(2.5*pi*$)">
                                          <p:val>
                                            <p:fltVal val="0"/>
                                          </p:val>
                                        </p:tav>
                                        <p:tav tm="100000">
                                          <p:val>
                                            <p:fltVal val="1"/>
                                          </p:val>
                                        </p:tav>
                                      </p:tavLst>
                                    </p:anim>
                                    <p:anim calcmode="lin" valueType="num">
                                      <p:cBhvr>
                                        <p:cTn id="9" dur="750" fill="hold"/>
                                        <p:tgtEl>
                                          <p:spTgt spid="18"/>
                                        </p:tgtEl>
                                        <p:attrNameLst>
                                          <p:attrName>ppt_h</p:attrName>
                                        </p:attrNameLst>
                                      </p:cBhvr>
                                      <p:tavLst>
                                        <p:tav tm="0">
                                          <p:val>
                                            <p:strVal val="#ppt_h"/>
                                          </p:val>
                                        </p:tav>
                                        <p:tav tm="100000">
                                          <p:val>
                                            <p:strVal val="#ppt_h"/>
                                          </p:val>
                                        </p:tav>
                                      </p:tavLst>
                                    </p:anim>
                                  </p:childTnLst>
                                </p:cTn>
                              </p:par>
                              <p:par>
                                <p:cTn id="10" presetID="41" presetClass="entr" presetSubtype="0" fill="hold" grpId="0" nodeType="withEffect">
                                  <p:stCondLst>
                                    <p:cond delay="1000"/>
                                  </p:stCondLst>
                                  <p:iterate type="lt">
                                    <p:tmPct val="10000"/>
                                  </p:iterate>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21"/>
                                        </p:tgtEl>
                                        <p:attrNameLst>
                                          <p:attrName>ppt_y</p:attrName>
                                        </p:attrNameLst>
                                      </p:cBhvr>
                                      <p:tavLst>
                                        <p:tav tm="0">
                                          <p:val>
                                            <p:strVal val="#ppt_y"/>
                                          </p:val>
                                        </p:tav>
                                        <p:tav tm="100000">
                                          <p:val>
                                            <p:strVal val="#ppt_y"/>
                                          </p:val>
                                        </p:tav>
                                      </p:tavLst>
                                    </p:anim>
                                    <p:anim calcmode="lin" valueType="num">
                                      <p:cBhvr>
                                        <p:cTn id="14" dur="10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21"/>
                                        </p:tgtEl>
                                      </p:cBhvr>
                                    </p:animEffect>
                                  </p:childTnLst>
                                </p:cTn>
                              </p:par>
                            </p:childTnLst>
                          </p:cTn>
                        </p:par>
                        <p:par>
                          <p:cTn id="17" fill="hold">
                            <p:stCondLst>
                              <p:cond delay="0"/>
                            </p:stCondLst>
                            <p:childTnLst>
                              <p:par>
                                <p:cTn id="18" presetID="22" presetClass="entr" presetSubtype="1"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up)">
                                      <p:cBhvr>
                                        <p:cTn id="20" dur="500"/>
                                        <p:tgtEl>
                                          <p:spTgt spid="22"/>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26"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290">
                                          <p:stCondLst>
                                            <p:cond delay="0"/>
                                          </p:stCondLst>
                                        </p:cTn>
                                        <p:tgtEl>
                                          <p:spTgt spid="30"/>
                                        </p:tgtEl>
                                      </p:cBhvr>
                                    </p:animEffect>
                                    <p:anim calcmode="lin" valueType="num">
                                      <p:cBhvr>
                                        <p:cTn id="28"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33" dur="13">
                                          <p:stCondLst>
                                            <p:cond delay="325"/>
                                          </p:stCondLst>
                                        </p:cTn>
                                        <p:tgtEl>
                                          <p:spTgt spid="30"/>
                                        </p:tgtEl>
                                      </p:cBhvr>
                                      <p:to x="100000" y="60000"/>
                                    </p:animScale>
                                    <p:animScale>
                                      <p:cBhvr>
                                        <p:cTn id="34" dur="83" decel="50000">
                                          <p:stCondLst>
                                            <p:cond delay="338"/>
                                          </p:stCondLst>
                                        </p:cTn>
                                        <p:tgtEl>
                                          <p:spTgt spid="30"/>
                                        </p:tgtEl>
                                      </p:cBhvr>
                                      <p:to x="100000" y="100000"/>
                                    </p:animScale>
                                    <p:animScale>
                                      <p:cBhvr>
                                        <p:cTn id="35" dur="13">
                                          <p:stCondLst>
                                            <p:cond delay="656"/>
                                          </p:stCondLst>
                                        </p:cTn>
                                        <p:tgtEl>
                                          <p:spTgt spid="30"/>
                                        </p:tgtEl>
                                      </p:cBhvr>
                                      <p:to x="100000" y="80000"/>
                                    </p:animScale>
                                    <p:animScale>
                                      <p:cBhvr>
                                        <p:cTn id="36" dur="83" decel="50000">
                                          <p:stCondLst>
                                            <p:cond delay="669"/>
                                          </p:stCondLst>
                                        </p:cTn>
                                        <p:tgtEl>
                                          <p:spTgt spid="30"/>
                                        </p:tgtEl>
                                      </p:cBhvr>
                                      <p:to x="100000" y="100000"/>
                                    </p:animScale>
                                    <p:animScale>
                                      <p:cBhvr>
                                        <p:cTn id="37" dur="13">
                                          <p:stCondLst>
                                            <p:cond delay="821"/>
                                          </p:stCondLst>
                                        </p:cTn>
                                        <p:tgtEl>
                                          <p:spTgt spid="30"/>
                                        </p:tgtEl>
                                      </p:cBhvr>
                                      <p:to x="100000" y="90000"/>
                                    </p:animScale>
                                    <p:animScale>
                                      <p:cBhvr>
                                        <p:cTn id="38" dur="83" decel="50000">
                                          <p:stCondLst>
                                            <p:cond delay="834"/>
                                          </p:stCondLst>
                                        </p:cTn>
                                        <p:tgtEl>
                                          <p:spTgt spid="30"/>
                                        </p:tgtEl>
                                      </p:cBhvr>
                                      <p:to x="100000" y="100000"/>
                                    </p:animScale>
                                    <p:animScale>
                                      <p:cBhvr>
                                        <p:cTn id="39" dur="13">
                                          <p:stCondLst>
                                            <p:cond delay="904"/>
                                          </p:stCondLst>
                                        </p:cTn>
                                        <p:tgtEl>
                                          <p:spTgt spid="30"/>
                                        </p:tgtEl>
                                      </p:cBhvr>
                                      <p:to x="100000" y="95000"/>
                                    </p:animScale>
                                    <p:animScale>
                                      <p:cBhvr>
                                        <p:cTn id="40" dur="83" decel="50000">
                                          <p:stCondLst>
                                            <p:cond delay="917"/>
                                          </p:stCondLst>
                                        </p:cTn>
                                        <p:tgtEl>
                                          <p:spTgt spid="30"/>
                                        </p:tgtEl>
                                      </p:cBhvr>
                                      <p:to x="100000" y="100000"/>
                                    </p:animScale>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 presetClass="entr" presetSubtype="2" fill="hold" grpId="0" nodeType="withEffect">
                                  <p:stCondLst>
                                    <p:cond delay="50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1+#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childTnLst>
                          </p:cTn>
                        </p:par>
                        <p:par>
                          <p:cTn id="53" fill="hold">
                            <p:stCondLst>
                              <p:cond delay="1500"/>
                            </p:stCondLst>
                            <p:childTnLst>
                              <p:par>
                                <p:cTn id="54" presetID="10" presetClass="entr" presetSubtype="0"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26" presetClass="entr" presetSubtype="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down)">
                                      <p:cBhvr>
                                        <p:cTn id="59" dur="290">
                                          <p:stCondLst>
                                            <p:cond delay="0"/>
                                          </p:stCondLst>
                                        </p:cTn>
                                        <p:tgtEl>
                                          <p:spTgt spid="36"/>
                                        </p:tgtEl>
                                      </p:cBhvr>
                                    </p:animEffect>
                                    <p:anim calcmode="lin" valueType="num">
                                      <p:cBhvr>
                                        <p:cTn id="60" dur="911"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61" dur="332"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62" dur="332" tmFilter="0, 0; 0.125,0.2665; 0.25,0.4; 0.375,0.465; 0.5,0.5;  0.625,0.535; 0.75,0.6; 0.875,0.7335; 1,1">
                                          <p:stCondLst>
                                            <p:cond delay="332"/>
                                          </p:stCondLst>
                                        </p:cTn>
                                        <p:tgtEl>
                                          <p:spTgt spid="36"/>
                                        </p:tgtEl>
                                        <p:attrNameLst>
                                          <p:attrName>ppt_y</p:attrName>
                                        </p:attrNameLst>
                                      </p:cBhvr>
                                      <p:tavLst>
                                        <p:tav tm="0" fmla="#ppt_y-sin(pi*$)/9">
                                          <p:val>
                                            <p:fltVal val="0"/>
                                          </p:val>
                                        </p:tav>
                                        <p:tav tm="100000">
                                          <p:val>
                                            <p:fltVal val="1"/>
                                          </p:val>
                                        </p:tav>
                                      </p:tavLst>
                                    </p:anim>
                                    <p:anim calcmode="lin" valueType="num">
                                      <p:cBhvr>
                                        <p:cTn id="63" dur="166" tmFilter="0, 0; 0.125,0.2665; 0.25,0.4; 0.375,0.465; 0.5,0.5;  0.625,0.535; 0.75,0.6; 0.875,0.7335; 1,1">
                                          <p:stCondLst>
                                            <p:cond delay="662"/>
                                          </p:stCondLst>
                                        </p:cTn>
                                        <p:tgtEl>
                                          <p:spTgt spid="36"/>
                                        </p:tgtEl>
                                        <p:attrNameLst>
                                          <p:attrName>ppt_y</p:attrName>
                                        </p:attrNameLst>
                                      </p:cBhvr>
                                      <p:tavLst>
                                        <p:tav tm="0" fmla="#ppt_y-sin(pi*$)/27">
                                          <p:val>
                                            <p:fltVal val="0"/>
                                          </p:val>
                                        </p:tav>
                                        <p:tav tm="100000">
                                          <p:val>
                                            <p:fltVal val="1"/>
                                          </p:val>
                                        </p:tav>
                                      </p:tavLst>
                                    </p:anim>
                                    <p:anim calcmode="lin" valueType="num">
                                      <p:cBhvr>
                                        <p:cTn id="64" dur="82" tmFilter="0, 0; 0.125,0.2665; 0.25,0.4; 0.375,0.465; 0.5,0.5;  0.625,0.535; 0.75,0.6; 0.875,0.7335; 1,1">
                                          <p:stCondLst>
                                            <p:cond delay="828"/>
                                          </p:stCondLst>
                                        </p:cTn>
                                        <p:tgtEl>
                                          <p:spTgt spid="36"/>
                                        </p:tgtEl>
                                        <p:attrNameLst>
                                          <p:attrName>ppt_y</p:attrName>
                                        </p:attrNameLst>
                                      </p:cBhvr>
                                      <p:tavLst>
                                        <p:tav tm="0" fmla="#ppt_y-sin(pi*$)/81">
                                          <p:val>
                                            <p:fltVal val="0"/>
                                          </p:val>
                                        </p:tav>
                                        <p:tav tm="100000">
                                          <p:val>
                                            <p:fltVal val="1"/>
                                          </p:val>
                                        </p:tav>
                                      </p:tavLst>
                                    </p:anim>
                                    <p:animScale>
                                      <p:cBhvr>
                                        <p:cTn id="65" dur="13">
                                          <p:stCondLst>
                                            <p:cond delay="325"/>
                                          </p:stCondLst>
                                        </p:cTn>
                                        <p:tgtEl>
                                          <p:spTgt spid="36"/>
                                        </p:tgtEl>
                                      </p:cBhvr>
                                      <p:to x="100000" y="60000"/>
                                    </p:animScale>
                                    <p:animScale>
                                      <p:cBhvr>
                                        <p:cTn id="66" dur="83" decel="50000">
                                          <p:stCondLst>
                                            <p:cond delay="338"/>
                                          </p:stCondLst>
                                        </p:cTn>
                                        <p:tgtEl>
                                          <p:spTgt spid="36"/>
                                        </p:tgtEl>
                                      </p:cBhvr>
                                      <p:to x="100000" y="100000"/>
                                    </p:animScale>
                                    <p:animScale>
                                      <p:cBhvr>
                                        <p:cTn id="67" dur="13">
                                          <p:stCondLst>
                                            <p:cond delay="656"/>
                                          </p:stCondLst>
                                        </p:cTn>
                                        <p:tgtEl>
                                          <p:spTgt spid="36"/>
                                        </p:tgtEl>
                                      </p:cBhvr>
                                      <p:to x="100000" y="80000"/>
                                    </p:animScale>
                                    <p:animScale>
                                      <p:cBhvr>
                                        <p:cTn id="68" dur="83" decel="50000">
                                          <p:stCondLst>
                                            <p:cond delay="669"/>
                                          </p:stCondLst>
                                        </p:cTn>
                                        <p:tgtEl>
                                          <p:spTgt spid="36"/>
                                        </p:tgtEl>
                                      </p:cBhvr>
                                      <p:to x="100000" y="100000"/>
                                    </p:animScale>
                                    <p:animScale>
                                      <p:cBhvr>
                                        <p:cTn id="69" dur="13">
                                          <p:stCondLst>
                                            <p:cond delay="821"/>
                                          </p:stCondLst>
                                        </p:cTn>
                                        <p:tgtEl>
                                          <p:spTgt spid="36"/>
                                        </p:tgtEl>
                                      </p:cBhvr>
                                      <p:to x="100000" y="90000"/>
                                    </p:animScale>
                                    <p:animScale>
                                      <p:cBhvr>
                                        <p:cTn id="70" dur="83" decel="50000">
                                          <p:stCondLst>
                                            <p:cond delay="834"/>
                                          </p:stCondLst>
                                        </p:cTn>
                                        <p:tgtEl>
                                          <p:spTgt spid="36"/>
                                        </p:tgtEl>
                                      </p:cBhvr>
                                      <p:to x="100000" y="100000"/>
                                    </p:animScale>
                                    <p:animScale>
                                      <p:cBhvr>
                                        <p:cTn id="71" dur="13">
                                          <p:stCondLst>
                                            <p:cond delay="904"/>
                                          </p:stCondLst>
                                        </p:cTn>
                                        <p:tgtEl>
                                          <p:spTgt spid="36"/>
                                        </p:tgtEl>
                                      </p:cBhvr>
                                      <p:to x="100000" y="95000"/>
                                    </p:animScale>
                                    <p:animScale>
                                      <p:cBhvr>
                                        <p:cTn id="72" dur="83" decel="50000">
                                          <p:stCondLst>
                                            <p:cond delay="917"/>
                                          </p:stCondLst>
                                        </p:cTn>
                                        <p:tgtEl>
                                          <p:spTgt spid="36"/>
                                        </p:tgtEl>
                                      </p:cBhvr>
                                      <p:to x="100000" y="100000"/>
                                    </p:animScale>
                                  </p:childTnLst>
                                </p:cTn>
                              </p:par>
                            </p:childTnLst>
                          </p:cTn>
                        </p:par>
                        <p:par>
                          <p:cTn id="73" fill="hold">
                            <p:stCondLst>
                              <p:cond delay="2000"/>
                            </p:stCondLst>
                            <p:childTnLst>
                              <p:par>
                                <p:cTn id="74" presetID="22" presetClass="entr" presetSubtype="8"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 presetClass="entr" presetSubtype="2" fill="hold" grpId="0" nodeType="withEffect">
                                  <p:stCondLst>
                                    <p:cond delay="500"/>
                                  </p:stCondLst>
                                  <p:childTnLst>
                                    <p:set>
                                      <p:cBhvr>
                                        <p:cTn id="78" dur="1" fill="hold">
                                          <p:stCondLst>
                                            <p:cond delay="0"/>
                                          </p:stCondLst>
                                        </p:cTn>
                                        <p:tgtEl>
                                          <p:spTgt spid="37"/>
                                        </p:tgtEl>
                                        <p:attrNameLst>
                                          <p:attrName>style.visibility</p:attrName>
                                        </p:attrNameLst>
                                      </p:cBhvr>
                                      <p:to>
                                        <p:strVal val="visible"/>
                                      </p:to>
                                    </p:set>
                                    <p:anim calcmode="lin" valueType="num">
                                      <p:cBhvr additive="base">
                                        <p:cTn id="79" dur="500" fill="hold"/>
                                        <p:tgtEl>
                                          <p:spTgt spid="37"/>
                                        </p:tgtEl>
                                        <p:attrNameLst>
                                          <p:attrName>ppt_x</p:attrName>
                                        </p:attrNameLst>
                                      </p:cBhvr>
                                      <p:tavLst>
                                        <p:tav tm="0">
                                          <p:val>
                                            <p:strVal val="1+#ppt_w/2"/>
                                          </p:val>
                                        </p:tav>
                                        <p:tav tm="100000">
                                          <p:val>
                                            <p:strVal val="#ppt_x"/>
                                          </p:val>
                                        </p:tav>
                                      </p:tavLst>
                                    </p:anim>
                                    <p:anim calcmode="lin" valueType="num">
                                      <p:cBhvr additive="base">
                                        <p:cTn id="80" dur="500" fill="hold"/>
                                        <p:tgtEl>
                                          <p:spTgt spid="37"/>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50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fill="hold"/>
                                        <p:tgtEl>
                                          <p:spTgt spid="38"/>
                                        </p:tgtEl>
                                        <p:attrNameLst>
                                          <p:attrName>ppt_x</p:attrName>
                                        </p:attrNameLst>
                                      </p:cBhvr>
                                      <p:tavLst>
                                        <p:tav tm="0">
                                          <p:val>
                                            <p:strVal val="1+#ppt_w/2"/>
                                          </p:val>
                                        </p:tav>
                                        <p:tav tm="100000">
                                          <p:val>
                                            <p:strVal val="#ppt_x"/>
                                          </p:val>
                                        </p:tav>
                                      </p:tavLst>
                                    </p:anim>
                                    <p:anim calcmode="lin" valueType="num">
                                      <p:cBhvr additive="base">
                                        <p:cTn id="84" dur="500" fill="hold"/>
                                        <p:tgtEl>
                                          <p:spTgt spid="38"/>
                                        </p:tgtEl>
                                        <p:attrNameLst>
                                          <p:attrName>ppt_y</p:attrName>
                                        </p:attrNameLst>
                                      </p:cBhvr>
                                      <p:tavLst>
                                        <p:tav tm="0">
                                          <p:val>
                                            <p:strVal val="#ppt_y"/>
                                          </p:val>
                                        </p:tav>
                                        <p:tav tm="100000">
                                          <p:val>
                                            <p:strVal val="#ppt_y"/>
                                          </p:val>
                                        </p:tav>
                                      </p:tavLst>
                                    </p:anim>
                                  </p:childTnLst>
                                </p:cTn>
                              </p:par>
                            </p:childTnLst>
                          </p:cTn>
                        </p:par>
                        <p:par>
                          <p:cTn id="85" fill="hold">
                            <p:stCondLst>
                              <p:cond delay="2500"/>
                            </p:stCondLst>
                            <p:childTnLst>
                              <p:par>
                                <p:cTn id="86" presetID="10" presetClass="entr" presetSubtype="0" fill="hold" nodeType="after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fade">
                                      <p:cBhvr>
                                        <p:cTn id="88" dur="500"/>
                                        <p:tgtEl>
                                          <p:spTgt spid="39"/>
                                        </p:tgtEl>
                                      </p:cBhvr>
                                    </p:animEffect>
                                  </p:childTnLst>
                                </p:cTn>
                              </p:par>
                              <p:par>
                                <p:cTn id="89" presetID="26" presetClass="entr" presetSubtype="0"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down)">
                                      <p:cBhvr>
                                        <p:cTn id="91" dur="290">
                                          <p:stCondLst>
                                            <p:cond delay="0"/>
                                          </p:stCondLst>
                                        </p:cTn>
                                        <p:tgtEl>
                                          <p:spTgt spid="42"/>
                                        </p:tgtEl>
                                      </p:cBhvr>
                                    </p:animEffect>
                                    <p:anim calcmode="lin" valueType="num">
                                      <p:cBhvr>
                                        <p:cTn id="92"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97" dur="13">
                                          <p:stCondLst>
                                            <p:cond delay="325"/>
                                          </p:stCondLst>
                                        </p:cTn>
                                        <p:tgtEl>
                                          <p:spTgt spid="42"/>
                                        </p:tgtEl>
                                      </p:cBhvr>
                                      <p:to x="100000" y="60000"/>
                                    </p:animScale>
                                    <p:animScale>
                                      <p:cBhvr>
                                        <p:cTn id="98" dur="83" decel="50000">
                                          <p:stCondLst>
                                            <p:cond delay="338"/>
                                          </p:stCondLst>
                                        </p:cTn>
                                        <p:tgtEl>
                                          <p:spTgt spid="42"/>
                                        </p:tgtEl>
                                      </p:cBhvr>
                                      <p:to x="100000" y="100000"/>
                                    </p:animScale>
                                    <p:animScale>
                                      <p:cBhvr>
                                        <p:cTn id="99" dur="13">
                                          <p:stCondLst>
                                            <p:cond delay="656"/>
                                          </p:stCondLst>
                                        </p:cTn>
                                        <p:tgtEl>
                                          <p:spTgt spid="42"/>
                                        </p:tgtEl>
                                      </p:cBhvr>
                                      <p:to x="100000" y="80000"/>
                                    </p:animScale>
                                    <p:animScale>
                                      <p:cBhvr>
                                        <p:cTn id="100" dur="83" decel="50000">
                                          <p:stCondLst>
                                            <p:cond delay="669"/>
                                          </p:stCondLst>
                                        </p:cTn>
                                        <p:tgtEl>
                                          <p:spTgt spid="42"/>
                                        </p:tgtEl>
                                      </p:cBhvr>
                                      <p:to x="100000" y="100000"/>
                                    </p:animScale>
                                    <p:animScale>
                                      <p:cBhvr>
                                        <p:cTn id="101" dur="13">
                                          <p:stCondLst>
                                            <p:cond delay="821"/>
                                          </p:stCondLst>
                                        </p:cTn>
                                        <p:tgtEl>
                                          <p:spTgt spid="42"/>
                                        </p:tgtEl>
                                      </p:cBhvr>
                                      <p:to x="100000" y="90000"/>
                                    </p:animScale>
                                    <p:animScale>
                                      <p:cBhvr>
                                        <p:cTn id="102" dur="83" decel="50000">
                                          <p:stCondLst>
                                            <p:cond delay="834"/>
                                          </p:stCondLst>
                                        </p:cTn>
                                        <p:tgtEl>
                                          <p:spTgt spid="42"/>
                                        </p:tgtEl>
                                      </p:cBhvr>
                                      <p:to x="100000" y="100000"/>
                                    </p:animScale>
                                    <p:animScale>
                                      <p:cBhvr>
                                        <p:cTn id="103" dur="13">
                                          <p:stCondLst>
                                            <p:cond delay="904"/>
                                          </p:stCondLst>
                                        </p:cTn>
                                        <p:tgtEl>
                                          <p:spTgt spid="42"/>
                                        </p:tgtEl>
                                      </p:cBhvr>
                                      <p:to x="100000" y="95000"/>
                                    </p:animScale>
                                    <p:animScale>
                                      <p:cBhvr>
                                        <p:cTn id="104" dur="83" decel="50000">
                                          <p:stCondLst>
                                            <p:cond delay="917"/>
                                          </p:stCondLst>
                                        </p:cTn>
                                        <p:tgtEl>
                                          <p:spTgt spid="42"/>
                                        </p:tgtEl>
                                      </p:cBhvr>
                                      <p:to x="100000" y="100000"/>
                                    </p:animScale>
                                  </p:childTnLst>
                                </p:cTn>
                              </p:par>
                            </p:childTnLst>
                          </p:cTn>
                        </p:par>
                        <p:par>
                          <p:cTn id="105" fill="hold">
                            <p:stCondLst>
                              <p:cond delay="3000"/>
                            </p:stCondLst>
                            <p:childTnLst>
                              <p:par>
                                <p:cTn id="106" presetID="22" presetClass="entr" presetSubtype="8" fill="hold" nodeType="afterEffect">
                                  <p:stCondLst>
                                    <p:cond delay="0"/>
                                  </p:stCondLst>
                                  <p:childTnLst>
                                    <p:set>
                                      <p:cBhvr>
                                        <p:cTn id="107" dur="1" fill="hold">
                                          <p:stCondLst>
                                            <p:cond delay="0"/>
                                          </p:stCondLst>
                                        </p:cTn>
                                        <p:tgtEl>
                                          <p:spTgt spid="15"/>
                                        </p:tgtEl>
                                        <p:attrNameLst>
                                          <p:attrName>style.visibility</p:attrName>
                                        </p:attrNameLst>
                                      </p:cBhvr>
                                      <p:to>
                                        <p:strVal val="visible"/>
                                      </p:to>
                                    </p:set>
                                    <p:animEffect transition="in" filter="wipe(left)">
                                      <p:cBhvr>
                                        <p:cTn id="108" dur="500"/>
                                        <p:tgtEl>
                                          <p:spTgt spid="15"/>
                                        </p:tgtEl>
                                      </p:cBhvr>
                                    </p:animEffect>
                                  </p:childTnLst>
                                </p:cTn>
                              </p:par>
                              <p:par>
                                <p:cTn id="109" presetID="2" presetClass="entr" presetSubtype="2" fill="hold" grpId="0" nodeType="withEffect">
                                  <p:stCondLst>
                                    <p:cond delay="500"/>
                                  </p:stCondLst>
                                  <p:childTnLst>
                                    <p:set>
                                      <p:cBhvr>
                                        <p:cTn id="110" dur="1" fill="hold">
                                          <p:stCondLst>
                                            <p:cond delay="0"/>
                                          </p:stCondLst>
                                        </p:cTn>
                                        <p:tgtEl>
                                          <p:spTgt spid="43"/>
                                        </p:tgtEl>
                                        <p:attrNameLst>
                                          <p:attrName>style.visibility</p:attrName>
                                        </p:attrNameLst>
                                      </p:cBhvr>
                                      <p:to>
                                        <p:strVal val="visible"/>
                                      </p:to>
                                    </p:set>
                                    <p:anim calcmode="lin" valueType="num">
                                      <p:cBhvr additive="base">
                                        <p:cTn id="111" dur="500" fill="hold"/>
                                        <p:tgtEl>
                                          <p:spTgt spid="43"/>
                                        </p:tgtEl>
                                        <p:attrNameLst>
                                          <p:attrName>ppt_x</p:attrName>
                                        </p:attrNameLst>
                                      </p:cBhvr>
                                      <p:tavLst>
                                        <p:tav tm="0">
                                          <p:val>
                                            <p:strVal val="1+#ppt_w/2"/>
                                          </p:val>
                                        </p:tav>
                                        <p:tav tm="100000">
                                          <p:val>
                                            <p:strVal val="#ppt_x"/>
                                          </p:val>
                                        </p:tav>
                                      </p:tavLst>
                                    </p:anim>
                                    <p:anim calcmode="lin" valueType="num">
                                      <p:cBhvr additive="base">
                                        <p:cTn id="112" dur="500" fill="hold"/>
                                        <p:tgtEl>
                                          <p:spTgt spid="43"/>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50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1+#ppt_w/2"/>
                                          </p:val>
                                        </p:tav>
                                        <p:tav tm="100000">
                                          <p:val>
                                            <p:strVal val="#ppt_x"/>
                                          </p:val>
                                        </p:tav>
                                      </p:tavLst>
                                    </p:anim>
                                    <p:anim calcmode="lin" valueType="num">
                                      <p:cBhvr additive="base">
                                        <p:cTn id="116" dur="500" fill="hold"/>
                                        <p:tgtEl>
                                          <p:spTgt spid="44"/>
                                        </p:tgtEl>
                                        <p:attrNameLst>
                                          <p:attrName>ppt_y</p:attrName>
                                        </p:attrNameLst>
                                      </p:cBhvr>
                                      <p:tavLst>
                                        <p:tav tm="0">
                                          <p:val>
                                            <p:strVal val="#ppt_y"/>
                                          </p:val>
                                        </p:tav>
                                        <p:tav tm="100000">
                                          <p:val>
                                            <p:strVal val="#ppt_y"/>
                                          </p:val>
                                        </p:tav>
                                      </p:tavLst>
                                    </p:anim>
                                  </p:childTnLst>
                                </p:cTn>
                              </p:par>
                            </p:childTnLst>
                          </p:cTn>
                        </p:par>
                        <p:par>
                          <p:cTn id="117" fill="hold">
                            <p:stCondLst>
                              <p:cond delay="3500"/>
                            </p:stCondLst>
                            <p:childTnLst>
                              <p:par>
                                <p:cTn id="118" presetID="41" presetClass="entr" presetSubtype="0" fill="hold" grpId="0" nodeType="afterEffect">
                                  <p:stCondLst>
                                    <p:cond delay="0"/>
                                  </p:stCondLst>
                                  <p:iterate type="lt">
                                    <p:tmPct val="10000"/>
                                  </p:iterate>
                                  <p:childTnLst>
                                    <p:set>
                                      <p:cBhvr>
                                        <p:cTn id="119" dur="1" fill="hold">
                                          <p:stCondLst>
                                            <p:cond delay="0"/>
                                          </p:stCondLst>
                                        </p:cTn>
                                        <p:tgtEl>
                                          <p:spTgt spid="3"/>
                                        </p:tgtEl>
                                        <p:attrNameLst>
                                          <p:attrName>style.visibility</p:attrName>
                                        </p:attrNameLst>
                                      </p:cBhvr>
                                      <p:to>
                                        <p:strVal val="visible"/>
                                      </p:to>
                                    </p:set>
                                    <p:anim calcmode="lin" valueType="num">
                                      <p:cBhvr>
                                        <p:cTn id="120"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3"/>
                                        </p:tgtEl>
                                        <p:attrNameLst>
                                          <p:attrName>ppt_y</p:attrName>
                                        </p:attrNameLst>
                                      </p:cBhvr>
                                      <p:tavLst>
                                        <p:tav tm="0">
                                          <p:val>
                                            <p:strVal val="#ppt_y"/>
                                          </p:val>
                                        </p:tav>
                                        <p:tav tm="100000">
                                          <p:val>
                                            <p:strVal val="#ppt_y"/>
                                          </p:val>
                                        </p:tav>
                                      </p:tavLst>
                                    </p:anim>
                                    <p:anim calcmode="lin" valueType="num">
                                      <p:cBhvr>
                                        <p:cTn id="122"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bldLvl="0" animBg="1"/>
      <p:bldP spid="31" grpId="0"/>
      <p:bldP spid="32" grpId="0"/>
      <p:bldP spid="36" grpId="0" bldLvl="0" animBg="1"/>
      <p:bldP spid="37" grpId="0"/>
      <p:bldP spid="38" grpId="0"/>
      <p:bldP spid="42" grpId="0" bldLvl="0" animBg="1"/>
      <p:bldP spid="43" grpId="0"/>
      <p:bldP spid="44"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AutoShape 1042"/>
          <p:cNvSpPr>
            <a:spLocks noChangeArrowheads="1"/>
          </p:cNvSpPr>
          <p:nvPr>
            <p:custDataLst>
              <p:tags r:id="rId1"/>
            </p:custDataLst>
          </p:nvPr>
        </p:nvSpPr>
        <p:spPr bwMode="auto">
          <a:xfrm>
            <a:off x="7421880" y="5866130"/>
            <a:ext cx="3978910" cy="499745"/>
          </a:xfrm>
          <a:prstGeom prst="cube">
            <a:avLst>
              <a:gd name="adj" fmla="val 18250"/>
            </a:avLst>
          </a:prstGeom>
          <a:solidFill>
            <a:srgbClr val="F8F8F8">
              <a:alpha val="39999"/>
            </a:srgbClr>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84" name="AutoShape 1057"/>
          <p:cNvSpPr>
            <a:spLocks noChangeArrowheads="1"/>
          </p:cNvSpPr>
          <p:nvPr>
            <p:custDataLst>
              <p:tags r:id="rId2"/>
            </p:custDataLst>
          </p:nvPr>
        </p:nvSpPr>
        <p:spPr bwMode="auto">
          <a:xfrm>
            <a:off x="260350" y="1700808"/>
            <a:ext cx="914441" cy="4673717"/>
          </a:xfrm>
          <a:prstGeom prst="cube">
            <a:avLst>
              <a:gd name="adj" fmla="val 13454"/>
            </a:avLst>
          </a:prstGeom>
          <a:solidFill>
            <a:srgbClr val="C00000"/>
          </a:solidFill>
          <a:ln w="12700">
            <a:noFill/>
            <a:miter lim="800000"/>
          </a:ln>
          <a:effectLst/>
        </p:spPr>
        <p:txBody>
          <a:bodyPr wrap="none" lIns="92075" tIns="46038" rIns="92075" bIns="46038" anchor="ctr"/>
          <a:lstStyle/>
          <a:p>
            <a:pPr eaLnBrk="0" fontAlgn="auto" hangingPunct="0">
              <a:lnSpc>
                <a:spcPct val="125000"/>
              </a:lnSpc>
              <a:spcBef>
                <a:spcPts val="0"/>
              </a:spcBef>
              <a:spcAft>
                <a:spcPts val="0"/>
              </a:spcAft>
              <a:defRPr/>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85" name="AutoShape 1001"/>
          <p:cNvSpPr>
            <a:spLocks noChangeArrowheads="1"/>
          </p:cNvSpPr>
          <p:nvPr>
            <p:custDataLst>
              <p:tags r:id="rId3"/>
            </p:custDataLst>
          </p:nvPr>
        </p:nvSpPr>
        <p:spPr bwMode="auto">
          <a:xfrm>
            <a:off x="1009530" y="5876311"/>
            <a:ext cx="6492897" cy="499697"/>
          </a:xfrm>
          <a:prstGeom prst="cube">
            <a:avLst>
              <a:gd name="adj" fmla="val 18250"/>
            </a:avLst>
          </a:prstGeom>
          <a:solidFill>
            <a:srgbClr val="FF8029"/>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92" name="AutoShape 1002"/>
          <p:cNvSpPr>
            <a:spLocks noChangeArrowheads="1"/>
          </p:cNvSpPr>
          <p:nvPr>
            <p:custDataLst>
              <p:tags r:id="rId4"/>
            </p:custDataLst>
          </p:nvPr>
        </p:nvSpPr>
        <p:spPr bwMode="auto">
          <a:xfrm>
            <a:off x="1009530" y="5456686"/>
            <a:ext cx="6237661" cy="490799"/>
          </a:xfrm>
          <a:prstGeom prst="cube">
            <a:avLst>
              <a:gd name="adj" fmla="val 18250"/>
            </a:avLst>
          </a:prstGeom>
          <a:solidFill>
            <a:schemeClr val="bg1">
              <a:lumMod val="50000"/>
            </a:schemeClr>
          </a:solidFill>
          <a:ln w="12700">
            <a:noFill/>
            <a:miter lim="800000"/>
          </a:ln>
        </p:spPr>
        <p:txBody>
          <a:bodyPr wrap="none" lIns="92075" tIns="46038" rIns="92075" bIns="46038" anchor="ctr"/>
          <a:lstStyle/>
          <a:p>
            <a:pPr eaLnBrk="0" hangingPunct="0"/>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93" name="AutoShape 1003"/>
          <p:cNvSpPr>
            <a:spLocks noChangeArrowheads="1"/>
          </p:cNvSpPr>
          <p:nvPr>
            <p:custDataLst>
              <p:tags r:id="rId5"/>
            </p:custDataLst>
          </p:nvPr>
        </p:nvSpPr>
        <p:spPr bwMode="auto">
          <a:xfrm>
            <a:off x="1009530" y="5038542"/>
            <a:ext cx="6013641" cy="501179"/>
          </a:xfrm>
          <a:prstGeom prst="cube">
            <a:avLst>
              <a:gd name="adj" fmla="val 18250"/>
            </a:avLst>
          </a:prstGeom>
          <a:solidFill>
            <a:srgbClr val="FF8029"/>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94" name="AutoShape 1004"/>
          <p:cNvSpPr>
            <a:spLocks noChangeArrowheads="1"/>
          </p:cNvSpPr>
          <p:nvPr>
            <p:custDataLst>
              <p:tags r:id="rId6"/>
            </p:custDataLst>
          </p:nvPr>
        </p:nvSpPr>
        <p:spPr bwMode="auto">
          <a:xfrm>
            <a:off x="1009530" y="4630778"/>
            <a:ext cx="5727190" cy="489317"/>
          </a:xfrm>
          <a:prstGeom prst="cube">
            <a:avLst>
              <a:gd name="adj" fmla="val 18250"/>
            </a:avLst>
          </a:prstGeom>
          <a:solidFill>
            <a:schemeClr val="bg1">
              <a:lumMod val="50000"/>
            </a:schemeClr>
          </a:solidFill>
          <a:ln w="12700">
            <a:noFill/>
            <a:miter lim="800000"/>
          </a:ln>
        </p:spPr>
        <p:txBody>
          <a:bodyPr wrap="none" lIns="92075" tIns="46038" rIns="92075" bIns="46038" anchor="ctr"/>
          <a:lstStyle/>
          <a:p>
            <a:pPr eaLnBrk="0" hangingPunct="0"/>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96" name="AutoShape 1005"/>
          <p:cNvSpPr>
            <a:spLocks noChangeArrowheads="1"/>
          </p:cNvSpPr>
          <p:nvPr>
            <p:custDataLst>
              <p:tags r:id="rId7"/>
            </p:custDataLst>
          </p:nvPr>
        </p:nvSpPr>
        <p:spPr bwMode="auto">
          <a:xfrm>
            <a:off x="1009530" y="4212634"/>
            <a:ext cx="5517860" cy="499697"/>
          </a:xfrm>
          <a:prstGeom prst="cube">
            <a:avLst>
              <a:gd name="adj" fmla="val 18250"/>
            </a:avLst>
          </a:prstGeom>
          <a:solidFill>
            <a:srgbClr val="FF8029"/>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97" name="AutoShape 1006"/>
          <p:cNvSpPr>
            <a:spLocks noChangeArrowheads="1"/>
          </p:cNvSpPr>
          <p:nvPr>
            <p:custDataLst>
              <p:tags r:id="rId8"/>
            </p:custDataLst>
          </p:nvPr>
        </p:nvSpPr>
        <p:spPr bwMode="auto">
          <a:xfrm>
            <a:off x="1009530" y="3795974"/>
            <a:ext cx="5260788" cy="498213"/>
          </a:xfrm>
          <a:prstGeom prst="cube">
            <a:avLst>
              <a:gd name="adj" fmla="val 18250"/>
            </a:avLst>
          </a:prstGeom>
          <a:solidFill>
            <a:schemeClr val="bg1">
              <a:lumMod val="50000"/>
            </a:schemeClr>
          </a:solidFill>
          <a:ln w="12700">
            <a:noFill/>
            <a:miter lim="800000"/>
          </a:ln>
        </p:spPr>
        <p:txBody>
          <a:bodyPr wrap="none" lIns="92075" tIns="46038" rIns="92075" bIns="46038" anchor="ctr"/>
          <a:lstStyle/>
          <a:p>
            <a:pPr eaLnBrk="0" hangingPunct="0"/>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99" name="AutoShape 1007"/>
          <p:cNvSpPr>
            <a:spLocks noChangeArrowheads="1"/>
          </p:cNvSpPr>
          <p:nvPr>
            <p:custDataLst>
              <p:tags r:id="rId9"/>
            </p:custDataLst>
          </p:nvPr>
        </p:nvSpPr>
        <p:spPr bwMode="auto">
          <a:xfrm>
            <a:off x="1009530" y="3379313"/>
            <a:ext cx="5020243" cy="499697"/>
          </a:xfrm>
          <a:prstGeom prst="cube">
            <a:avLst>
              <a:gd name="adj" fmla="val 18250"/>
            </a:avLst>
          </a:prstGeom>
          <a:solidFill>
            <a:srgbClr val="FF8029"/>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00" name="AutoShape 1008"/>
          <p:cNvSpPr>
            <a:spLocks noChangeArrowheads="1"/>
          </p:cNvSpPr>
          <p:nvPr>
            <p:custDataLst>
              <p:tags r:id="rId10"/>
            </p:custDataLst>
          </p:nvPr>
        </p:nvSpPr>
        <p:spPr bwMode="auto">
          <a:xfrm>
            <a:off x="1009530" y="2959687"/>
            <a:ext cx="4748482" cy="501179"/>
          </a:xfrm>
          <a:prstGeom prst="cube">
            <a:avLst>
              <a:gd name="adj" fmla="val 18250"/>
            </a:avLst>
          </a:prstGeom>
          <a:solidFill>
            <a:schemeClr val="bg1">
              <a:lumMod val="50000"/>
            </a:schemeClr>
          </a:solidFill>
          <a:ln w="12700">
            <a:noFill/>
            <a:miter lim="800000"/>
          </a:ln>
        </p:spPr>
        <p:txBody>
          <a:bodyPr wrap="none" lIns="92075" tIns="46038" rIns="92075" bIns="46038" anchor="ctr"/>
          <a:lstStyle/>
          <a:p>
            <a:pPr eaLnBrk="0" hangingPunct="0"/>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03" name="AutoShape 1009"/>
          <p:cNvSpPr>
            <a:spLocks noChangeArrowheads="1"/>
          </p:cNvSpPr>
          <p:nvPr>
            <p:custDataLst>
              <p:tags r:id="rId11"/>
            </p:custDataLst>
          </p:nvPr>
        </p:nvSpPr>
        <p:spPr bwMode="auto">
          <a:xfrm>
            <a:off x="1009530" y="2541544"/>
            <a:ext cx="4524462" cy="501179"/>
          </a:xfrm>
          <a:prstGeom prst="cube">
            <a:avLst>
              <a:gd name="adj" fmla="val 18250"/>
            </a:avLst>
          </a:prstGeom>
          <a:solidFill>
            <a:srgbClr val="FF8029"/>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04" name="AutoShape 1010"/>
          <p:cNvSpPr>
            <a:spLocks noChangeArrowheads="1"/>
          </p:cNvSpPr>
          <p:nvPr>
            <p:custDataLst>
              <p:tags r:id="rId12"/>
            </p:custDataLst>
          </p:nvPr>
        </p:nvSpPr>
        <p:spPr bwMode="auto">
          <a:xfrm>
            <a:off x="1009530" y="2126366"/>
            <a:ext cx="4269226" cy="499696"/>
          </a:xfrm>
          <a:prstGeom prst="cube">
            <a:avLst>
              <a:gd name="adj" fmla="val 18250"/>
            </a:avLst>
          </a:prstGeom>
          <a:solidFill>
            <a:schemeClr val="bg1">
              <a:lumMod val="50000"/>
            </a:schemeClr>
          </a:solidFill>
          <a:ln w="12700">
            <a:noFill/>
            <a:miter lim="800000"/>
          </a:ln>
        </p:spPr>
        <p:txBody>
          <a:bodyPr wrap="none" lIns="92075" tIns="46038" rIns="92075" bIns="46038" anchor="ctr"/>
          <a:lstStyle/>
          <a:p>
            <a:pPr eaLnBrk="0" hangingPunct="0"/>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05" name="AutoShape 1011"/>
          <p:cNvSpPr>
            <a:spLocks noChangeArrowheads="1"/>
          </p:cNvSpPr>
          <p:nvPr>
            <p:custDataLst>
              <p:tags r:id="rId13"/>
            </p:custDataLst>
          </p:nvPr>
        </p:nvSpPr>
        <p:spPr bwMode="auto">
          <a:xfrm>
            <a:off x="1009530" y="1709705"/>
            <a:ext cx="4012154" cy="499697"/>
          </a:xfrm>
          <a:prstGeom prst="cube">
            <a:avLst>
              <a:gd name="adj" fmla="val 18250"/>
            </a:avLst>
          </a:prstGeom>
          <a:solidFill>
            <a:srgbClr val="FF8029"/>
          </a:solidFill>
          <a:ln w="12700">
            <a:noFill/>
            <a:miter lim="800000"/>
          </a:ln>
        </p:spPr>
        <p:txBody>
          <a:bodyPr wrap="none" lIns="92075" tIns="46038" rIns="92075" bIns="46038" anchor="ctr"/>
          <a:lstStyle/>
          <a:p>
            <a:pPr eaLnBrk="0" hangingPunct="0">
              <a:lnSpc>
                <a:spcPct val="125000"/>
              </a:lnSpc>
            </a:pPr>
            <a:endParaRPr lang="zh-CN" altLang="zh-CN" sz="2000" b="1">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06" name="Text Box 1014"/>
          <p:cNvSpPr txBox="1">
            <a:spLocks noChangeArrowheads="1"/>
          </p:cNvSpPr>
          <p:nvPr>
            <p:custDataLst>
              <p:tags r:id="rId14"/>
            </p:custDataLst>
          </p:nvPr>
        </p:nvSpPr>
        <p:spPr bwMode="auto">
          <a:xfrm>
            <a:off x="1343724" y="1893569"/>
            <a:ext cx="2872581"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忽视安全，忽视警告，操作错误</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07" name="Text Box 1015"/>
          <p:cNvSpPr txBox="1">
            <a:spLocks noChangeArrowheads="1"/>
          </p:cNvSpPr>
          <p:nvPr>
            <p:custDataLst>
              <p:tags r:id="rId15"/>
            </p:custDataLst>
          </p:nvPr>
        </p:nvSpPr>
        <p:spPr bwMode="auto">
          <a:xfrm>
            <a:off x="1343724" y="2722443"/>
            <a:ext cx="1436291"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使用不安全设备</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08" name="Text Box 1016"/>
          <p:cNvSpPr txBox="1">
            <a:spLocks noChangeArrowheads="1"/>
          </p:cNvSpPr>
          <p:nvPr>
            <p:custDataLst>
              <p:tags r:id="rId16"/>
            </p:custDataLst>
          </p:nvPr>
        </p:nvSpPr>
        <p:spPr bwMode="auto">
          <a:xfrm>
            <a:off x="1343724" y="3551315"/>
            <a:ext cx="1231106"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algn="ctr"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物体存放不当</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09" name="Text Box 1017"/>
          <p:cNvSpPr txBox="1">
            <a:spLocks noChangeArrowheads="1"/>
          </p:cNvSpPr>
          <p:nvPr>
            <p:custDataLst>
              <p:tags r:id="rId17"/>
            </p:custDataLst>
          </p:nvPr>
        </p:nvSpPr>
        <p:spPr bwMode="auto">
          <a:xfrm>
            <a:off x="1343724" y="3965011"/>
            <a:ext cx="1641475"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冒险进入危险场所</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0" name="Text Box 1018"/>
          <p:cNvSpPr txBox="1">
            <a:spLocks noChangeArrowheads="1"/>
          </p:cNvSpPr>
          <p:nvPr>
            <p:custDataLst>
              <p:tags r:id="rId18"/>
            </p:custDataLst>
          </p:nvPr>
        </p:nvSpPr>
        <p:spPr bwMode="auto">
          <a:xfrm>
            <a:off x="1343724" y="4793883"/>
            <a:ext cx="2462213"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有干扰和分散注意力的行为</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1" name="Text Box 1019"/>
          <p:cNvSpPr txBox="1">
            <a:spLocks noChangeArrowheads="1"/>
          </p:cNvSpPr>
          <p:nvPr>
            <p:custDataLst>
              <p:tags r:id="rId19"/>
            </p:custDataLst>
          </p:nvPr>
        </p:nvSpPr>
        <p:spPr bwMode="auto">
          <a:xfrm>
            <a:off x="1343724" y="2307265"/>
            <a:ext cx="2051844"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人为造成安全装置失效</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2" name="Text Box 1020"/>
          <p:cNvSpPr txBox="1">
            <a:spLocks noChangeArrowheads="1"/>
          </p:cNvSpPr>
          <p:nvPr>
            <p:custDataLst>
              <p:tags r:id="rId20"/>
            </p:custDataLst>
          </p:nvPr>
        </p:nvSpPr>
        <p:spPr bwMode="auto">
          <a:xfrm>
            <a:off x="1343724" y="3136138"/>
            <a:ext cx="1641475"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algn="ctr"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用手代替工具操作</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3" name="Text Box 1021"/>
          <p:cNvSpPr txBox="1">
            <a:spLocks noChangeArrowheads="1"/>
          </p:cNvSpPr>
          <p:nvPr>
            <p:custDataLst>
              <p:tags r:id="rId21"/>
            </p:custDataLst>
          </p:nvPr>
        </p:nvSpPr>
        <p:spPr bwMode="auto">
          <a:xfrm>
            <a:off x="1343724" y="4380189"/>
            <a:ext cx="1641475"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攀、坐不安全位置</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4" name="Text Box 1022"/>
          <p:cNvSpPr txBox="1">
            <a:spLocks noChangeArrowheads="1"/>
          </p:cNvSpPr>
          <p:nvPr>
            <p:custDataLst>
              <p:tags r:id="rId22"/>
            </p:custDataLst>
          </p:nvPr>
        </p:nvSpPr>
        <p:spPr bwMode="auto">
          <a:xfrm>
            <a:off x="1343724" y="5209061"/>
            <a:ext cx="4719241"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忽视个体劳动防护用品、用具的使用或未能正确使用</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5" name="Text Box 1023"/>
          <p:cNvSpPr txBox="1">
            <a:spLocks noChangeArrowheads="1"/>
          </p:cNvSpPr>
          <p:nvPr>
            <p:custDataLst>
              <p:tags r:id="rId23"/>
            </p:custDataLst>
          </p:nvPr>
        </p:nvSpPr>
        <p:spPr bwMode="auto">
          <a:xfrm>
            <a:off x="1343724" y="5622757"/>
            <a:ext cx="1025922"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不安全装束</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6" name="Text Box 1024"/>
          <p:cNvSpPr txBox="1">
            <a:spLocks noChangeArrowheads="1"/>
          </p:cNvSpPr>
          <p:nvPr>
            <p:custDataLst>
              <p:tags r:id="rId24"/>
            </p:custDataLst>
          </p:nvPr>
        </p:nvSpPr>
        <p:spPr bwMode="auto">
          <a:xfrm>
            <a:off x="1343724" y="6037935"/>
            <a:ext cx="4103688" cy="246221"/>
          </a:xfrm>
          <a:prstGeom prst="rect">
            <a:avLst/>
          </a:prstGeom>
          <a:noFill/>
          <a:ln w="9525" algn="ctr">
            <a:noFill/>
            <a:miter lim="800000"/>
          </a:ln>
          <a:effectLst>
            <a:outerShdw dist="17961" dir="2700000" algn="ctr" rotWithShape="0">
              <a:schemeClr val="tx1">
                <a:alpha val="50000"/>
              </a:schemeClr>
            </a:outerShdw>
          </a:effectLst>
        </p:spPr>
        <p:txBody>
          <a:bodyPr wrap="none" lIns="0" tIns="0" rIns="0" bIns="0">
            <a:spAutoFit/>
          </a:bodyPr>
          <a:lstStyle/>
          <a:p>
            <a:pPr marL="85725" indent="-85725" fontAlgn="auto">
              <a:spcBef>
                <a:spcPts val="0"/>
              </a:spcBef>
              <a:spcAft>
                <a:spcPts val="0"/>
              </a:spcAft>
              <a:defRPr/>
            </a:pPr>
            <a:r>
              <a:rPr lang="zh-CN" altLang="en-US" sz="1600" b="1" i="0" dirty="0">
                <a:solidFill>
                  <a:schemeClr val="bg1"/>
                </a:solidFill>
                <a:uFill>
                  <a:solidFill>
                    <a:srgbClr val="FF00FF"/>
                  </a:solidFill>
                </a:uFill>
                <a:latin typeface="微软雅黑" panose="020B0503020204020204" charset="-122"/>
                <a:ea typeface="微软雅黑" panose="020B0503020204020204" charset="-122"/>
                <a:cs typeface="微软雅黑" panose="020B0503020204020204" charset="-122"/>
              </a:rPr>
              <a:t>对易燃、易爆等危险物品的接触和处理错误等</a:t>
            </a:r>
            <a:endParaRPr lang="en-US" altLang="ko-KR" sz="15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28" name="Text Box 1058"/>
          <p:cNvSpPr txBox="1">
            <a:spLocks noChangeArrowheads="1"/>
          </p:cNvSpPr>
          <p:nvPr>
            <p:custDataLst>
              <p:tags r:id="rId25"/>
            </p:custDataLst>
          </p:nvPr>
        </p:nvSpPr>
        <p:spPr bwMode="auto">
          <a:xfrm>
            <a:off x="393700" y="2741789"/>
            <a:ext cx="577849" cy="2585323"/>
          </a:xfrm>
          <a:prstGeom prst="rect">
            <a:avLst/>
          </a:prstGeom>
          <a:noFill/>
          <a:ln w="9525" algn="ctr">
            <a:noFill/>
            <a:miter lim="800000"/>
          </a:ln>
          <a:effectLst>
            <a:outerShdw dist="17961" dir="2700000" algn="ctr" rotWithShape="0">
              <a:schemeClr val="tx1">
                <a:alpha val="50000"/>
              </a:schemeClr>
            </a:outerShdw>
          </a:effectLst>
        </p:spPr>
        <p:txBody>
          <a:bodyPr wrap="square" lIns="0" tIns="0" rIns="0" bIns="0" anchor="ctr">
            <a:spAutoFit/>
          </a:bodyPr>
          <a:lstStyle/>
          <a:p>
            <a:pPr algn="ctr" fontAlgn="auto">
              <a:lnSpc>
                <a:spcPct val="100000"/>
              </a:lnSpc>
              <a:spcBef>
                <a:spcPts val="0"/>
              </a:spcBef>
              <a:spcAft>
                <a:spcPts val="0"/>
              </a:spcAft>
              <a:defRPr/>
            </a:pPr>
            <a:r>
              <a:rPr lang="zh-CN" altLang="en-US" sz="2400" b="1" i="0" dirty="0">
                <a:solidFill>
                  <a:schemeClr val="bg1"/>
                </a:solidFill>
                <a:latin typeface="微软雅黑" panose="020B0503020204020204" charset="-122"/>
                <a:ea typeface="微软雅黑" panose="020B0503020204020204" charset="-122"/>
                <a:cs typeface="微软雅黑" panose="020B0503020204020204" charset="-122"/>
              </a:rPr>
              <a:t>人的不安全行为</a:t>
            </a:r>
            <a:endParaRPr lang="zh-CN" altLang="en-US" sz="2400" b="1" i="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29" name="矩形 128"/>
          <p:cNvSpPr/>
          <p:nvPr>
            <p:custDataLst>
              <p:tags r:id="rId26"/>
            </p:custDataLst>
          </p:nvPr>
        </p:nvSpPr>
        <p:spPr>
          <a:xfrm>
            <a:off x="127000" y="1038825"/>
            <a:ext cx="6034098" cy="396240"/>
          </a:xfrm>
          <a:prstGeom prst="rect">
            <a:avLst/>
          </a:prstGeom>
        </p:spPr>
        <p:txBody>
          <a:bodyPr wrap="square">
            <a:spAutoFit/>
          </a:bodyPr>
          <a:lstStyle/>
          <a:p>
            <a:r>
              <a:rPr lang="zh-CN" altLang="en-US" sz="2000" b="1" i="0" dirty="0">
                <a:solidFill>
                  <a:schemeClr val="tx1"/>
                </a:solidFill>
                <a:latin typeface="微软雅黑" panose="020B0503020204020204" charset="-122"/>
                <a:ea typeface="微软雅黑" panose="020B0503020204020204" charset="-122"/>
                <a:cs typeface="微软雅黑" panose="020B0503020204020204" charset="-122"/>
              </a:rPr>
              <a:t>（一）人的不安全行为：</a:t>
            </a:r>
            <a:endParaRPr lang="zh-CN" altLang="en-US" sz="2000" b="1" i="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custDataLst>
              <p:tags r:id="rId27"/>
            </p:custDataLst>
          </p:nvPr>
        </p:nvPicPr>
        <p:blipFill>
          <a:blip r:embed="rId28">
            <a:extLst>
              <a:ext uri="{28A0092B-C50C-407E-A947-70E740481C1C}">
                <a14:useLocalDpi xmlns:a14="http://schemas.microsoft.com/office/drawing/2010/main" val="0"/>
              </a:ext>
            </a:extLst>
          </a:blip>
          <a:stretch>
            <a:fillRect/>
          </a:stretch>
        </p:blipFill>
        <p:spPr>
          <a:xfrm>
            <a:off x="7173492" y="910590"/>
            <a:ext cx="4601015" cy="3106213"/>
          </a:xfrm>
          <a:prstGeom prst="rect">
            <a:avLst/>
          </a:prstGeom>
        </p:spPr>
      </p:pic>
      <p:sp>
        <p:nvSpPr>
          <p:cNvPr id="2" name="TextBox 90"/>
          <p:cNvSpPr txBox="1"/>
          <p:nvPr>
            <p:custDataLst>
              <p:tags r:id="rId29"/>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30"/>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40665" y="1517650"/>
            <a:ext cx="11444605" cy="4867275"/>
            <a:chOff x="-6352" y="1915096"/>
            <a:chExt cx="8346880" cy="4536504"/>
          </a:xfrm>
        </p:grpSpPr>
        <p:sp>
          <p:nvSpPr>
            <p:cNvPr id="3" name="Line 3"/>
            <p:cNvSpPr>
              <a:spLocks noChangeShapeType="1"/>
            </p:cNvSpPr>
            <p:nvPr>
              <p:custDataLst>
                <p:tags r:id="rId1"/>
              </p:custDataLst>
            </p:nvPr>
          </p:nvSpPr>
          <p:spPr bwMode="gray">
            <a:xfrm flipH="1">
              <a:off x="-6350" y="6134100"/>
              <a:ext cx="2819400" cy="228600"/>
            </a:xfrm>
            <a:prstGeom prst="line">
              <a:avLst/>
            </a:prstGeom>
            <a:noFill/>
            <a:ln w="9525">
              <a:solidFill>
                <a:srgbClr val="B2B2B2"/>
              </a:solidFill>
              <a:round/>
            </a:ln>
          </p:spPr>
          <p:txBody>
            <a:bodyPr/>
            <a:lstStyle/>
            <a:p>
              <a:endParaRPr lang="zh-CN" altLang="en-US">
                <a:cs typeface="微软雅黑" panose="020B0503020204020204" charset="-122"/>
              </a:endParaRPr>
            </a:p>
          </p:txBody>
        </p:sp>
        <p:sp>
          <p:nvSpPr>
            <p:cNvPr id="4" name="Line 4"/>
            <p:cNvSpPr>
              <a:spLocks noChangeShapeType="1"/>
            </p:cNvSpPr>
            <p:nvPr>
              <p:custDataLst>
                <p:tags r:id="rId2"/>
              </p:custDataLst>
            </p:nvPr>
          </p:nvSpPr>
          <p:spPr bwMode="gray">
            <a:xfrm flipH="1">
              <a:off x="-6350" y="3206750"/>
              <a:ext cx="1022350" cy="3016250"/>
            </a:xfrm>
            <a:prstGeom prst="line">
              <a:avLst/>
            </a:prstGeom>
            <a:noFill/>
            <a:ln w="9525">
              <a:solidFill>
                <a:srgbClr val="B2B2B2"/>
              </a:solidFill>
              <a:round/>
            </a:ln>
          </p:spPr>
          <p:txBody>
            <a:bodyPr/>
            <a:lstStyle/>
            <a:p>
              <a:endParaRPr lang="zh-CN" altLang="en-US">
                <a:cs typeface="微软雅黑" panose="020B0503020204020204" charset="-122"/>
              </a:endParaRPr>
            </a:p>
          </p:txBody>
        </p:sp>
        <p:sp>
          <p:nvSpPr>
            <p:cNvPr id="5" name="AutoShape 5"/>
            <p:cNvSpPr>
              <a:spLocks noChangeArrowheads="1"/>
            </p:cNvSpPr>
            <p:nvPr>
              <p:custDataLst>
                <p:tags r:id="rId3"/>
              </p:custDataLst>
            </p:nvPr>
          </p:nvSpPr>
          <p:spPr bwMode="gray">
            <a:xfrm>
              <a:off x="1771650" y="347345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ln>
            <a:effectLst/>
          </p:spPr>
          <p:txBody>
            <a:bodyPr wrap="none" anchor="ctr"/>
            <a:lstStyle/>
            <a:p>
              <a:pPr fontAlgn="auto">
                <a:spcBef>
                  <a:spcPts val="0"/>
                </a:spcBef>
                <a:spcAft>
                  <a:spcPts val="0"/>
                </a:spcAft>
                <a:defRPr/>
              </a:pPr>
              <a:endParaRPr lang="zh-CN" altLang="en-US">
                <a:latin typeface="+mn-lt"/>
                <a:ea typeface="+mn-ea"/>
                <a:cs typeface="微软雅黑" panose="020B0503020204020204" charset="-122"/>
              </a:endParaRPr>
            </a:p>
          </p:txBody>
        </p:sp>
        <p:sp>
          <p:nvSpPr>
            <p:cNvPr id="6" name="AutoShape 6"/>
            <p:cNvSpPr>
              <a:spLocks noChangeArrowheads="1"/>
            </p:cNvSpPr>
            <p:nvPr>
              <p:custDataLst>
                <p:tags r:id="rId4"/>
              </p:custDataLst>
            </p:nvPr>
          </p:nvSpPr>
          <p:spPr bwMode="gray">
            <a:xfrm>
              <a:off x="2571750" y="418465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54118"/>
                    <a:invGamma/>
                  </a:schemeClr>
                </a:gs>
              </a:gsLst>
              <a:lin ang="5400000" scaled="1"/>
            </a:gradFill>
            <a:ln w="9525">
              <a:solidFill>
                <a:schemeClr val="accent1"/>
              </a:solidFill>
              <a:round/>
            </a:ln>
            <a:effectLst/>
          </p:spPr>
          <p:txBody>
            <a:bodyPr wrap="none" anchor="ctr"/>
            <a:lstStyle/>
            <a:p>
              <a:pPr fontAlgn="auto">
                <a:spcBef>
                  <a:spcPts val="0"/>
                </a:spcBef>
                <a:spcAft>
                  <a:spcPts val="0"/>
                </a:spcAft>
                <a:defRPr/>
              </a:pPr>
              <a:endParaRPr lang="zh-CN" altLang="en-US" i="0">
                <a:latin typeface="+mn-lt"/>
                <a:ea typeface="+mn-ea"/>
                <a:cs typeface="微软雅黑" panose="020B0503020204020204" charset="-122"/>
              </a:endParaRPr>
            </a:p>
          </p:txBody>
        </p:sp>
        <p:sp>
          <p:nvSpPr>
            <p:cNvPr id="7" name="AutoShape 7"/>
            <p:cNvSpPr>
              <a:spLocks noChangeArrowheads="1"/>
            </p:cNvSpPr>
            <p:nvPr>
              <p:custDataLst>
                <p:tags r:id="rId5"/>
              </p:custDataLst>
            </p:nvPr>
          </p:nvSpPr>
          <p:spPr bwMode="gray">
            <a:xfrm>
              <a:off x="2901950" y="511175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ln>
            <a:effectLst/>
          </p:spPr>
          <p:txBody>
            <a:bodyPr wrap="none" anchor="ctr"/>
            <a:lstStyle/>
            <a:p>
              <a:pPr fontAlgn="auto">
                <a:spcBef>
                  <a:spcPts val="0"/>
                </a:spcBef>
                <a:spcAft>
                  <a:spcPts val="0"/>
                </a:spcAft>
                <a:defRPr/>
              </a:pPr>
              <a:endParaRPr lang="zh-CN" altLang="en-US" i="0">
                <a:latin typeface="+mn-lt"/>
                <a:ea typeface="+mn-ea"/>
                <a:cs typeface="微软雅黑" panose="020B0503020204020204" charset="-122"/>
              </a:endParaRPr>
            </a:p>
          </p:txBody>
        </p:sp>
        <p:sp>
          <p:nvSpPr>
            <p:cNvPr id="8" name="Line 8"/>
            <p:cNvSpPr>
              <a:spLocks noChangeShapeType="1"/>
            </p:cNvSpPr>
            <p:nvPr>
              <p:custDataLst>
                <p:tags r:id="rId6"/>
              </p:custDataLst>
            </p:nvPr>
          </p:nvSpPr>
          <p:spPr bwMode="gray">
            <a:xfrm flipH="1">
              <a:off x="-6350" y="3695700"/>
              <a:ext cx="1822450" cy="2527300"/>
            </a:xfrm>
            <a:prstGeom prst="line">
              <a:avLst/>
            </a:prstGeom>
            <a:noFill/>
            <a:ln w="9525">
              <a:solidFill>
                <a:srgbClr val="B2B2B2"/>
              </a:solidFill>
              <a:round/>
            </a:ln>
          </p:spPr>
          <p:txBody>
            <a:bodyPr/>
            <a:lstStyle/>
            <a:p>
              <a:endParaRPr lang="zh-CN" altLang="en-US">
                <a:cs typeface="微软雅黑" panose="020B0503020204020204" charset="-122"/>
              </a:endParaRPr>
            </a:p>
          </p:txBody>
        </p:sp>
        <p:sp>
          <p:nvSpPr>
            <p:cNvPr id="9" name="Line 9"/>
            <p:cNvSpPr>
              <a:spLocks noChangeShapeType="1"/>
            </p:cNvSpPr>
            <p:nvPr>
              <p:custDataLst>
                <p:tags r:id="rId7"/>
              </p:custDataLst>
            </p:nvPr>
          </p:nvSpPr>
          <p:spPr bwMode="gray">
            <a:xfrm flipH="1">
              <a:off x="-6350" y="5251450"/>
              <a:ext cx="2978150" cy="971550"/>
            </a:xfrm>
            <a:prstGeom prst="line">
              <a:avLst/>
            </a:prstGeom>
            <a:noFill/>
            <a:ln w="9525">
              <a:solidFill>
                <a:srgbClr val="B2B2B2"/>
              </a:solidFill>
              <a:round/>
            </a:ln>
          </p:spPr>
          <p:txBody>
            <a:bodyPr/>
            <a:lstStyle/>
            <a:p>
              <a:endParaRPr lang="zh-CN" altLang="en-US">
                <a:cs typeface="微软雅黑" panose="020B0503020204020204" charset="-122"/>
              </a:endParaRPr>
            </a:p>
          </p:txBody>
        </p:sp>
        <p:sp>
          <p:nvSpPr>
            <p:cNvPr id="10" name="Line 10"/>
            <p:cNvSpPr>
              <a:spLocks noChangeShapeType="1"/>
            </p:cNvSpPr>
            <p:nvPr>
              <p:custDataLst>
                <p:tags r:id="rId8"/>
              </p:custDataLst>
            </p:nvPr>
          </p:nvSpPr>
          <p:spPr bwMode="gray">
            <a:xfrm flipH="1">
              <a:off x="-6350" y="2628900"/>
              <a:ext cx="1866900" cy="3594100"/>
            </a:xfrm>
            <a:prstGeom prst="line">
              <a:avLst/>
            </a:prstGeom>
            <a:noFill/>
            <a:ln w="19050">
              <a:solidFill>
                <a:srgbClr val="B2B2B2"/>
              </a:solidFill>
              <a:round/>
            </a:ln>
          </p:spPr>
          <p:txBody>
            <a:bodyPr/>
            <a:lstStyle/>
            <a:p>
              <a:endParaRPr lang="zh-CN" altLang="en-US">
                <a:cs typeface="微软雅黑" panose="020B0503020204020204" charset="-122"/>
              </a:endParaRPr>
            </a:p>
          </p:txBody>
        </p:sp>
        <p:sp>
          <p:nvSpPr>
            <p:cNvPr id="11" name="Line 11"/>
            <p:cNvSpPr>
              <a:spLocks noChangeShapeType="1"/>
            </p:cNvSpPr>
            <p:nvPr>
              <p:custDataLst>
                <p:tags r:id="rId9"/>
              </p:custDataLst>
            </p:nvPr>
          </p:nvSpPr>
          <p:spPr bwMode="gray">
            <a:xfrm flipH="1">
              <a:off x="-6352" y="3651250"/>
              <a:ext cx="2578101" cy="2571750"/>
            </a:xfrm>
            <a:prstGeom prst="line">
              <a:avLst/>
            </a:prstGeom>
            <a:noFill/>
            <a:ln w="19050">
              <a:solidFill>
                <a:srgbClr val="B2B2B2"/>
              </a:solidFill>
              <a:round/>
            </a:ln>
          </p:spPr>
          <p:txBody>
            <a:bodyPr/>
            <a:lstStyle/>
            <a:p>
              <a:endParaRPr lang="zh-CN" altLang="en-US">
                <a:cs typeface="微软雅黑" panose="020B0503020204020204" charset="-122"/>
              </a:endParaRPr>
            </a:p>
          </p:txBody>
        </p:sp>
        <p:sp>
          <p:nvSpPr>
            <p:cNvPr id="12" name="Line 12"/>
            <p:cNvSpPr>
              <a:spLocks noChangeShapeType="1"/>
            </p:cNvSpPr>
            <p:nvPr>
              <p:custDataLst>
                <p:tags r:id="rId10"/>
              </p:custDataLst>
            </p:nvPr>
          </p:nvSpPr>
          <p:spPr bwMode="gray">
            <a:xfrm flipH="1">
              <a:off x="-6350" y="4718050"/>
              <a:ext cx="3155950" cy="1504950"/>
            </a:xfrm>
            <a:prstGeom prst="line">
              <a:avLst/>
            </a:prstGeom>
            <a:noFill/>
            <a:ln w="19050">
              <a:solidFill>
                <a:srgbClr val="B2B2B2"/>
              </a:solidFill>
              <a:round/>
            </a:ln>
          </p:spPr>
          <p:txBody>
            <a:bodyPr/>
            <a:lstStyle/>
            <a:p>
              <a:endParaRPr lang="zh-CN" altLang="en-US">
                <a:cs typeface="微软雅黑" panose="020B0503020204020204" charset="-122"/>
              </a:endParaRPr>
            </a:p>
          </p:txBody>
        </p:sp>
        <p:sp>
          <p:nvSpPr>
            <p:cNvPr id="13" name="Line 13"/>
            <p:cNvSpPr>
              <a:spLocks noChangeShapeType="1"/>
            </p:cNvSpPr>
            <p:nvPr>
              <p:custDataLst>
                <p:tags r:id="rId11"/>
              </p:custDataLst>
            </p:nvPr>
          </p:nvSpPr>
          <p:spPr bwMode="gray">
            <a:xfrm flipH="1">
              <a:off x="-6350" y="5607050"/>
              <a:ext cx="3822700" cy="615950"/>
            </a:xfrm>
            <a:prstGeom prst="line">
              <a:avLst/>
            </a:prstGeom>
            <a:noFill/>
            <a:ln w="19050">
              <a:solidFill>
                <a:srgbClr val="B2B2B2"/>
              </a:solidFill>
              <a:round/>
            </a:ln>
          </p:spPr>
          <p:txBody>
            <a:bodyPr/>
            <a:lstStyle/>
            <a:p>
              <a:endParaRPr lang="zh-CN" altLang="en-US">
                <a:cs typeface="微软雅黑" panose="020B0503020204020204" charset="-122"/>
              </a:endParaRPr>
            </a:p>
          </p:txBody>
        </p:sp>
        <p:grpSp>
          <p:nvGrpSpPr>
            <p:cNvPr id="14" name="Group 14"/>
            <p:cNvGrpSpPr/>
            <p:nvPr/>
          </p:nvGrpSpPr>
          <p:grpSpPr bwMode="auto">
            <a:xfrm>
              <a:off x="-6350" y="4212011"/>
              <a:ext cx="2622008" cy="2239589"/>
              <a:chOff x="0" y="2733"/>
              <a:chExt cx="1660" cy="1443"/>
            </a:xfrm>
          </p:grpSpPr>
          <p:sp>
            <p:nvSpPr>
              <p:cNvPr id="25" name="Arc 15"/>
              <p:cNvSpPr/>
              <p:nvPr>
                <p:custDataLst>
                  <p:tags r:id="rId12"/>
                </p:custDataLst>
              </p:nvPr>
            </p:nvSpPr>
            <p:spPr bwMode="gray">
              <a:xfrm>
                <a:off x="0" y="2733"/>
                <a:ext cx="1440" cy="14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080808">
                  <a:alpha val="50195"/>
                </a:srgbClr>
              </a:solidFill>
              <a:ln w="9525">
                <a:noFill/>
                <a:round/>
              </a:ln>
            </p:spPr>
            <p:txBody>
              <a:bodyPr wrap="none" anchor="ctr"/>
              <a:lstStyle/>
              <a:p>
                <a:endParaRPr lang="zh-CN" altLang="en-US">
                  <a:latin typeface="微软雅黑" panose="020B0503020204020204" charset="-122"/>
                  <a:cs typeface="微软雅黑" panose="020B0503020204020204" charset="-122"/>
                </a:endParaRPr>
              </a:p>
            </p:txBody>
          </p:sp>
          <p:sp>
            <p:nvSpPr>
              <p:cNvPr id="26" name="Line 16"/>
              <p:cNvSpPr>
                <a:spLocks noChangeShapeType="1"/>
              </p:cNvSpPr>
              <p:nvPr>
                <p:custDataLst>
                  <p:tags r:id="rId13"/>
                </p:custDataLst>
              </p:nvPr>
            </p:nvSpPr>
            <p:spPr bwMode="gray">
              <a:xfrm flipH="1">
                <a:off x="0" y="2859"/>
                <a:ext cx="1660" cy="1317"/>
              </a:xfrm>
              <a:prstGeom prst="line">
                <a:avLst/>
              </a:prstGeom>
              <a:noFill/>
              <a:ln w="9525">
                <a:solidFill>
                  <a:srgbClr val="B2B2B2"/>
                </a:solidFill>
                <a:round/>
              </a:ln>
            </p:spPr>
            <p:txBody>
              <a:bodyPr/>
              <a:lstStyle/>
              <a:p>
                <a:endParaRPr lang="zh-CN" altLang="en-US">
                  <a:cs typeface="微软雅黑" panose="020B0503020204020204" charset="-122"/>
                </a:endParaRPr>
              </a:p>
            </p:txBody>
          </p:sp>
          <p:sp>
            <p:nvSpPr>
              <p:cNvPr id="27" name="Arc 17"/>
              <p:cNvSpPr/>
              <p:nvPr>
                <p:custDataLst>
                  <p:tags r:id="rId14"/>
                </p:custDataLst>
              </p:nvPr>
            </p:nvSpPr>
            <p:spPr bwMode="gray">
              <a:xfrm>
                <a:off x="0" y="2796"/>
                <a:ext cx="1382" cy="13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1">
                <a:gsLst>
                  <a:gs pos="0">
                    <a:srgbClr val="948948"/>
                  </a:gs>
                  <a:gs pos="100000">
                    <a:srgbClr val="CBBC63"/>
                  </a:gs>
                </a:gsLst>
                <a:lin ang="18900000" scaled="1"/>
              </a:gradFill>
              <a:ln w="9525">
                <a:noFill/>
                <a:round/>
              </a:ln>
            </p:spPr>
            <p:txBody>
              <a:bodyPr wrap="none" anchor="ctr"/>
              <a:lstStyle/>
              <a:p>
                <a:endParaRPr lang="zh-CN" altLang="en-US">
                  <a:latin typeface="微软雅黑" panose="020B0503020204020204" charset="-122"/>
                  <a:cs typeface="微软雅黑" panose="020B0503020204020204" charset="-122"/>
                </a:endParaRPr>
              </a:p>
            </p:txBody>
          </p:sp>
          <p:sp>
            <p:nvSpPr>
              <p:cNvPr id="28" name="Arc 18"/>
              <p:cNvSpPr/>
              <p:nvPr>
                <p:custDataLst>
                  <p:tags r:id="rId15"/>
                </p:custDataLst>
              </p:nvPr>
            </p:nvSpPr>
            <p:spPr bwMode="gray">
              <a:xfrm>
                <a:off x="14" y="2817"/>
                <a:ext cx="1347" cy="134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C00000"/>
              </a:solidFill>
              <a:ln w="9525">
                <a:noFill/>
                <a:round/>
              </a:ln>
            </p:spPr>
            <p:txBody>
              <a:bodyPr wrap="none" anchor="ctr"/>
              <a:lstStyle/>
              <a:p>
                <a:endParaRPr lang="zh-CN" altLang="en-US">
                  <a:latin typeface="微软雅黑" panose="020B0503020204020204" charset="-122"/>
                  <a:cs typeface="微软雅黑" panose="020B0503020204020204" charset="-122"/>
                </a:endParaRPr>
              </a:p>
            </p:txBody>
          </p:sp>
          <p:sp>
            <p:nvSpPr>
              <p:cNvPr id="29" name="Text Box 19"/>
              <p:cNvSpPr txBox="1">
                <a:spLocks noChangeArrowheads="1"/>
              </p:cNvSpPr>
              <p:nvPr>
                <p:custDataLst>
                  <p:tags r:id="rId16"/>
                </p:custDataLst>
              </p:nvPr>
            </p:nvSpPr>
            <p:spPr bwMode="gray">
              <a:xfrm>
                <a:off x="56" y="3480"/>
                <a:ext cx="1136" cy="286"/>
              </a:xfrm>
              <a:prstGeom prst="rect">
                <a:avLst/>
              </a:prstGeom>
              <a:noFill/>
              <a:ln w="9525">
                <a:noFill/>
                <a:miter lim="800000"/>
              </a:ln>
              <a:effectLst/>
            </p:spPr>
            <p:txBody>
              <a:bodyPr wrap="square">
                <a:spAutoFit/>
              </a:bodyPr>
              <a:lstStyle/>
              <a:p>
                <a:pPr algn="ctr" fontAlgn="auto">
                  <a:lnSpc>
                    <a:spcPts val="3000"/>
                  </a:lnSpc>
                  <a:spcBef>
                    <a:spcPts val="0"/>
                  </a:spcBef>
                  <a:spcAft>
                    <a:spcPts val="0"/>
                  </a:spcAft>
                  <a:defRPr/>
                </a:pPr>
                <a:r>
                  <a:rPr lang="zh-CN" altLang="en-US" sz="2400" b="1" i="0" dirty="0">
                    <a:solidFill>
                      <a:schemeClr val="bg1"/>
                    </a:solidFill>
                    <a:effectLst/>
                    <a:latin typeface="微软雅黑" panose="020B0503020204020204" charset="-122"/>
                    <a:ea typeface="微软雅黑" panose="020B0503020204020204" charset="-122"/>
                    <a:cs typeface="微软雅黑" panose="020B0503020204020204" charset="-122"/>
                  </a:rPr>
                  <a:t>物的不安全状态</a:t>
                </a:r>
                <a:endParaRPr lang="zh-CN" altLang="en-US" sz="2400" b="1" i="0" dirty="0">
                  <a:solidFill>
                    <a:schemeClr val="bg1"/>
                  </a:solidFill>
                  <a:effectLst/>
                  <a:latin typeface="微软雅黑" panose="020B0503020204020204" charset="-122"/>
                  <a:ea typeface="微软雅黑" panose="020B0503020204020204" charset="-122"/>
                  <a:cs typeface="微软雅黑" panose="020B0503020204020204" charset="-122"/>
                </a:endParaRPr>
              </a:p>
            </p:txBody>
          </p:sp>
        </p:grpSp>
        <p:sp>
          <p:nvSpPr>
            <p:cNvPr id="15" name="AutoShape 24"/>
            <p:cNvSpPr>
              <a:spLocks noChangeArrowheads="1"/>
            </p:cNvSpPr>
            <p:nvPr>
              <p:custDataLst>
                <p:tags r:id="rId17"/>
              </p:custDataLst>
            </p:nvPr>
          </p:nvSpPr>
          <p:spPr bwMode="gray">
            <a:xfrm>
              <a:off x="3638550" y="5305425"/>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2"/>
                </a:gs>
                <a:gs pos="100000">
                  <a:schemeClr val="accent2">
                    <a:gamma/>
                    <a:shade val="50980"/>
                    <a:invGamma/>
                  </a:schemeClr>
                </a:gs>
              </a:gsLst>
              <a:lin ang="5400000" scaled="1"/>
            </a:gradFill>
            <a:ln w="9525">
              <a:solidFill>
                <a:srgbClr val="FEFFFF"/>
              </a:solidFill>
              <a:round/>
            </a:ln>
            <a:effectLst>
              <a:outerShdw dist="35921" dir="2700000" algn="ctr" rotWithShape="0">
                <a:srgbClr val="080808">
                  <a:alpha val="50000"/>
                </a:srgbClr>
              </a:outerShdw>
            </a:effectLst>
          </p:spPr>
          <p:txBody>
            <a:bodyPr wrap="none" anchor="ctr"/>
            <a:lstStyle/>
            <a:p>
              <a:pPr fontAlgn="auto">
                <a:spcBef>
                  <a:spcPts val="0"/>
                </a:spcBef>
                <a:spcAft>
                  <a:spcPts val="0"/>
                </a:spcAft>
                <a:defRPr/>
              </a:pPr>
              <a:endParaRPr lang="zh-CN" altLang="en-US" i="0">
                <a:latin typeface="+mn-lt"/>
                <a:ea typeface="+mn-ea"/>
                <a:cs typeface="微软雅黑" panose="020B0503020204020204" charset="-122"/>
              </a:endParaRPr>
            </a:p>
          </p:txBody>
        </p:sp>
        <p:sp>
          <p:nvSpPr>
            <p:cNvPr id="16" name="Text Box 28"/>
            <p:cNvSpPr txBox="1">
              <a:spLocks noChangeArrowheads="1"/>
            </p:cNvSpPr>
            <p:nvPr>
              <p:custDataLst>
                <p:tags r:id="rId18"/>
              </p:custDataLst>
            </p:nvPr>
          </p:nvSpPr>
          <p:spPr bwMode="black">
            <a:xfrm>
              <a:off x="2478932" y="1915096"/>
              <a:ext cx="5856288" cy="937485"/>
            </a:xfrm>
            <a:prstGeom prst="rect">
              <a:avLst/>
            </a:prstGeom>
            <a:noFill/>
            <a:ln w="9525" algn="ctr">
              <a:noFill/>
              <a:miter lim="800000"/>
            </a:ln>
          </p:spPr>
          <p:txBody>
            <a:bodyPr wrap="square">
              <a:spAutoFit/>
            </a:bodyPr>
            <a:lstStyle/>
            <a:p>
              <a:pPr eaLnBrk="0" hangingPunct="0">
                <a:lnSpc>
                  <a:spcPts val="2400"/>
                </a:lnSpc>
              </a:pPr>
              <a:r>
                <a:rPr lang="zh-CN" altLang="en-US" b="1" i="0" dirty="0">
                  <a:solidFill>
                    <a:schemeClr val="tx1"/>
                  </a:solidFill>
                  <a:effectLst/>
                  <a:latin typeface="微软雅黑" panose="020B0503020204020204" charset="-122"/>
                  <a:ea typeface="微软雅黑" panose="020B0503020204020204" charset="-122"/>
                  <a:cs typeface="微软雅黑" panose="020B0503020204020204" charset="-122"/>
                </a:rPr>
                <a:t>防护、保险、信号等装置缺乏或有缺陷</a:t>
              </a:r>
              <a:endParaRPr lang="zh-CN" altLang="en-US" b="1" i="0" dirty="0">
                <a:solidFill>
                  <a:schemeClr val="tx1"/>
                </a:solidFill>
                <a:effectLst/>
                <a:latin typeface="微软雅黑" panose="020B0503020204020204" charset="-122"/>
                <a:ea typeface="微软雅黑" panose="020B0503020204020204" charset="-122"/>
                <a:cs typeface="微软雅黑" panose="020B0503020204020204" charset="-122"/>
              </a:endParaRPr>
            </a:p>
            <a:p>
              <a:pPr eaLnBrk="0" hangingPunct="0">
                <a:lnSpc>
                  <a:spcPts val="2400"/>
                </a:lnSpc>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无防护装置、无保险装置、无报警装置、无安全标志、无护栏、绝缘不良、防护装置调整不当等</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17" name="Text Box 32"/>
            <p:cNvSpPr txBox="1">
              <a:spLocks noChangeArrowheads="1"/>
            </p:cNvSpPr>
            <p:nvPr>
              <p:custDataLst>
                <p:tags r:id="rId19"/>
              </p:custDataLst>
            </p:nvPr>
          </p:nvSpPr>
          <p:spPr bwMode="black">
            <a:xfrm>
              <a:off x="3271020" y="2923208"/>
              <a:ext cx="4613027" cy="937485"/>
            </a:xfrm>
            <a:prstGeom prst="rect">
              <a:avLst/>
            </a:prstGeom>
            <a:noFill/>
            <a:ln w="9525" algn="ctr">
              <a:noFill/>
              <a:miter lim="800000"/>
            </a:ln>
          </p:spPr>
          <p:txBody>
            <a:bodyPr wrap="square">
              <a:spAutoFit/>
            </a:bodyPr>
            <a:lstStyle/>
            <a:p>
              <a:pPr eaLnBrk="0" hangingPunct="0">
                <a:lnSpc>
                  <a:spcPts val="2400"/>
                </a:lnSpc>
              </a:pPr>
              <a:r>
                <a:rPr lang="zh-CN" altLang="en-US" b="1" i="0" dirty="0">
                  <a:solidFill>
                    <a:schemeClr val="tx1"/>
                  </a:solidFill>
                  <a:effectLst/>
                  <a:latin typeface="微软雅黑" panose="020B0503020204020204" charset="-122"/>
                  <a:ea typeface="微软雅黑" panose="020B0503020204020204" charset="-122"/>
                  <a:cs typeface="微软雅黑" panose="020B0503020204020204" charset="-122"/>
                </a:rPr>
                <a:t>设备、设施、工具、附件有缺陷</a:t>
              </a:r>
              <a:endParaRPr lang="zh-CN" altLang="en-US" b="1" i="0" dirty="0">
                <a:solidFill>
                  <a:schemeClr val="tx1"/>
                </a:solidFill>
                <a:effectLst/>
                <a:latin typeface="微软雅黑" panose="020B0503020204020204" charset="-122"/>
                <a:ea typeface="微软雅黑" panose="020B0503020204020204" charset="-122"/>
                <a:cs typeface="微软雅黑" panose="020B0503020204020204" charset="-122"/>
              </a:endParaRPr>
            </a:p>
            <a:p>
              <a:pPr eaLnBrk="0" hangingPunct="0">
                <a:lnSpc>
                  <a:spcPts val="2400"/>
                </a:lnSpc>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制动装置有缺欠、安全间距不够、工件有毛刺、机械强度不够、绝缘强度不够等</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8" name="Text Box 36"/>
            <p:cNvSpPr txBox="1">
              <a:spLocks noChangeArrowheads="1"/>
            </p:cNvSpPr>
            <p:nvPr>
              <p:custDataLst>
                <p:tags r:id="rId20"/>
              </p:custDataLst>
            </p:nvPr>
          </p:nvSpPr>
          <p:spPr bwMode="black">
            <a:xfrm>
              <a:off x="3860800" y="4147344"/>
              <a:ext cx="4234756" cy="937485"/>
            </a:xfrm>
            <a:prstGeom prst="rect">
              <a:avLst/>
            </a:prstGeom>
            <a:noFill/>
            <a:ln w="9525" algn="ctr">
              <a:noFill/>
              <a:miter lim="800000"/>
            </a:ln>
          </p:spPr>
          <p:txBody>
            <a:bodyPr wrap="square">
              <a:spAutoFit/>
            </a:bodyPr>
            <a:lstStyle/>
            <a:p>
              <a:pPr eaLnBrk="0" hangingPunct="0">
                <a:lnSpc>
                  <a:spcPts val="2400"/>
                </a:lnSpc>
              </a:pPr>
              <a:r>
                <a:rPr lang="zh-CN" altLang="en-US" b="1" i="0" dirty="0">
                  <a:solidFill>
                    <a:schemeClr val="tx1"/>
                  </a:solidFill>
                  <a:effectLst/>
                  <a:latin typeface="微软雅黑" panose="020B0503020204020204" charset="-122"/>
                  <a:ea typeface="微软雅黑" panose="020B0503020204020204" charset="-122"/>
                  <a:cs typeface="微软雅黑" panose="020B0503020204020204" charset="-122"/>
                </a:rPr>
                <a:t>劳动防护用品用具缺乏或有缺陷</a:t>
              </a:r>
              <a:endParaRPr lang="zh-CN" altLang="en-US" b="1" i="0" dirty="0">
                <a:solidFill>
                  <a:schemeClr val="tx1"/>
                </a:solidFill>
                <a:effectLst/>
                <a:latin typeface="微软雅黑" panose="020B0503020204020204" charset="-122"/>
                <a:ea typeface="微软雅黑" panose="020B0503020204020204" charset="-122"/>
                <a:cs typeface="微软雅黑" panose="020B0503020204020204" charset="-122"/>
              </a:endParaRPr>
            </a:p>
            <a:p>
              <a:pPr eaLnBrk="0" hangingPunct="0">
                <a:lnSpc>
                  <a:spcPts val="2400"/>
                </a:lnSpc>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无个人防护用品、用具；所用的防护用品、用具不符合安全要求</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9" name="Text Box 40"/>
            <p:cNvSpPr txBox="1">
              <a:spLocks noChangeArrowheads="1"/>
            </p:cNvSpPr>
            <p:nvPr>
              <p:custDataLst>
                <p:tags r:id="rId21"/>
              </p:custDataLst>
            </p:nvPr>
          </p:nvSpPr>
          <p:spPr bwMode="black">
            <a:xfrm>
              <a:off x="4351140" y="5371480"/>
              <a:ext cx="3989388" cy="937485"/>
            </a:xfrm>
            <a:prstGeom prst="rect">
              <a:avLst/>
            </a:prstGeom>
            <a:noFill/>
            <a:ln w="9525" algn="ctr">
              <a:noFill/>
              <a:miter lim="800000"/>
            </a:ln>
          </p:spPr>
          <p:txBody>
            <a:bodyPr>
              <a:spAutoFit/>
            </a:bodyPr>
            <a:lstStyle/>
            <a:p>
              <a:pPr eaLnBrk="0" fontAlgn="auto" hangingPunct="0">
                <a:lnSpc>
                  <a:spcPts val="2400"/>
                </a:lnSpc>
                <a:spcBef>
                  <a:spcPts val="0"/>
                </a:spcBef>
                <a:spcAft>
                  <a:spcPts val="0"/>
                </a:spcAft>
                <a:defRPr/>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设备在非正常状态下运行</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eaLnBrk="0" fontAlgn="auto" hangingPunct="0">
                <a:lnSpc>
                  <a:spcPts val="2400"/>
                </a:lnSpc>
                <a:spcBef>
                  <a:spcPts val="0"/>
                </a:spcBef>
                <a:spcAft>
                  <a:spcPts val="0"/>
                </a:spcAft>
                <a:defRPr/>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设备带“病”运转、超负荷运转、设备失修、保养不当、设备失灵</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0" name="AutoShape 41"/>
            <p:cNvSpPr>
              <a:spLocks noChangeArrowheads="1"/>
            </p:cNvSpPr>
            <p:nvPr>
              <p:custDataLst>
                <p:tags r:id="rId22"/>
              </p:custDataLst>
            </p:nvPr>
          </p:nvSpPr>
          <p:spPr bwMode="gray">
            <a:xfrm>
              <a:off x="1689100" y="2016125"/>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hlink">
                    <a:gamma/>
                    <a:tint val="20000"/>
                    <a:invGamma/>
                  </a:schemeClr>
                </a:gs>
                <a:gs pos="100000">
                  <a:schemeClr val="hlink"/>
                </a:gs>
              </a:gsLst>
              <a:lin ang="5400000" scaled="1"/>
            </a:gradFill>
            <a:ln w="9525">
              <a:solidFill>
                <a:srgbClr val="FEFFFF"/>
              </a:solidFill>
              <a:round/>
            </a:ln>
            <a:effectLst>
              <a:outerShdw dist="35921" dir="2700000" algn="ctr" rotWithShape="0">
                <a:srgbClr val="080808">
                  <a:alpha val="50000"/>
                </a:srgbClr>
              </a:outerShdw>
            </a:effectLst>
          </p:spPr>
          <p:txBody>
            <a:bodyPr wrap="none" anchor="ctr"/>
            <a:lstStyle/>
            <a:p>
              <a:pPr fontAlgn="auto">
                <a:spcBef>
                  <a:spcPts val="0"/>
                </a:spcBef>
                <a:spcAft>
                  <a:spcPts val="0"/>
                </a:spcAft>
                <a:defRPr/>
              </a:pPr>
              <a:endParaRPr lang="zh-CN" altLang="en-US">
                <a:latin typeface="+mn-lt"/>
                <a:ea typeface="+mn-ea"/>
                <a:cs typeface="微软雅黑" panose="020B0503020204020204" charset="-122"/>
              </a:endParaRPr>
            </a:p>
          </p:txBody>
        </p:sp>
        <p:sp>
          <p:nvSpPr>
            <p:cNvPr id="21" name="AutoShape 42"/>
            <p:cNvSpPr>
              <a:spLocks noChangeArrowheads="1"/>
            </p:cNvSpPr>
            <p:nvPr>
              <p:custDataLst>
                <p:tags r:id="rId23"/>
              </p:custDataLst>
            </p:nvPr>
          </p:nvSpPr>
          <p:spPr bwMode="gray">
            <a:xfrm>
              <a:off x="2527300" y="3117850"/>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amma/>
                    <a:tint val="28627"/>
                    <a:invGamma/>
                  </a:schemeClr>
                </a:gs>
                <a:gs pos="100000">
                  <a:schemeClr val="accent1"/>
                </a:gs>
              </a:gsLst>
              <a:lin ang="5400000" scaled="1"/>
            </a:gradFill>
            <a:ln w="9525">
              <a:solidFill>
                <a:srgbClr val="FEFFFF"/>
              </a:solidFill>
              <a:round/>
            </a:ln>
            <a:effectLst>
              <a:outerShdw dist="35921" dir="2700000" algn="ctr" rotWithShape="0">
                <a:srgbClr val="080808">
                  <a:alpha val="50000"/>
                </a:srgbClr>
              </a:outerShdw>
            </a:effectLst>
          </p:spPr>
          <p:txBody>
            <a:bodyPr wrap="none" anchor="ctr"/>
            <a:lstStyle/>
            <a:p>
              <a:pPr fontAlgn="auto">
                <a:spcBef>
                  <a:spcPts val="0"/>
                </a:spcBef>
                <a:spcAft>
                  <a:spcPts val="0"/>
                </a:spcAft>
                <a:defRPr/>
              </a:pPr>
              <a:endParaRPr lang="zh-CN" altLang="en-US" i="0">
                <a:latin typeface="+mn-lt"/>
                <a:ea typeface="+mn-ea"/>
                <a:cs typeface="微软雅黑" panose="020B0503020204020204" charset="-122"/>
              </a:endParaRPr>
            </a:p>
          </p:txBody>
        </p:sp>
        <p:sp>
          <p:nvSpPr>
            <p:cNvPr id="22" name="AutoShape 43"/>
            <p:cNvSpPr>
              <a:spLocks noChangeArrowheads="1"/>
            </p:cNvSpPr>
            <p:nvPr>
              <p:custDataLst>
                <p:tags r:id="rId24"/>
              </p:custDataLst>
            </p:nvPr>
          </p:nvSpPr>
          <p:spPr bwMode="gray">
            <a:xfrm>
              <a:off x="3105150" y="4283075"/>
              <a:ext cx="657225" cy="6572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folHlink"/>
                </a:gs>
                <a:gs pos="100000">
                  <a:schemeClr val="folHlink">
                    <a:gamma/>
                    <a:shade val="79216"/>
                    <a:invGamma/>
                  </a:schemeClr>
                </a:gs>
              </a:gsLst>
              <a:lin ang="5400000" scaled="1"/>
            </a:gradFill>
            <a:ln w="9525">
              <a:solidFill>
                <a:srgbClr val="FEFFFF"/>
              </a:solidFill>
              <a:round/>
            </a:ln>
            <a:effectLst>
              <a:outerShdw dist="35921" dir="2700000" algn="ctr" rotWithShape="0">
                <a:srgbClr val="080808">
                  <a:alpha val="50000"/>
                </a:srgbClr>
              </a:outerShdw>
            </a:effectLst>
          </p:spPr>
          <p:txBody>
            <a:bodyPr wrap="none" anchor="ctr"/>
            <a:lstStyle/>
            <a:p>
              <a:pPr fontAlgn="auto">
                <a:spcBef>
                  <a:spcPts val="0"/>
                </a:spcBef>
                <a:spcAft>
                  <a:spcPts val="0"/>
                </a:spcAft>
                <a:defRPr/>
              </a:pPr>
              <a:endParaRPr lang="zh-CN" altLang="en-US" i="0">
                <a:latin typeface="+mn-lt"/>
                <a:ea typeface="+mn-ea"/>
                <a:cs typeface="微软雅黑" panose="020B0503020204020204" charset="-122"/>
              </a:endParaRPr>
            </a:p>
          </p:txBody>
        </p:sp>
        <p:sp>
          <p:nvSpPr>
            <p:cNvPr id="23" name="AutoShape 44"/>
            <p:cNvSpPr>
              <a:spLocks noChangeArrowheads="1"/>
            </p:cNvSpPr>
            <p:nvPr>
              <p:custDataLst>
                <p:tags r:id="rId25"/>
              </p:custDataLst>
            </p:nvPr>
          </p:nvSpPr>
          <p:spPr bwMode="gray">
            <a:xfrm>
              <a:off x="927100" y="302895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72941"/>
                    <a:invGamma/>
                  </a:schemeClr>
                </a:gs>
              </a:gsLst>
              <a:lin ang="5400000" scaled="1"/>
            </a:gradFill>
            <a:ln w="9525">
              <a:solidFill>
                <a:schemeClr val="accent1"/>
              </a:solidFill>
              <a:round/>
            </a:ln>
            <a:effectLst/>
          </p:spPr>
          <p:txBody>
            <a:bodyPr wrap="none" anchor="ctr"/>
            <a:lstStyle/>
            <a:p>
              <a:pPr fontAlgn="auto">
                <a:spcBef>
                  <a:spcPts val="0"/>
                </a:spcBef>
                <a:spcAft>
                  <a:spcPts val="0"/>
                </a:spcAft>
                <a:defRPr/>
              </a:pPr>
              <a:endParaRPr lang="zh-CN" altLang="en-US">
                <a:latin typeface="+mn-lt"/>
                <a:ea typeface="+mn-ea"/>
                <a:cs typeface="微软雅黑" panose="020B0503020204020204" charset="-122"/>
              </a:endParaRPr>
            </a:p>
          </p:txBody>
        </p:sp>
        <p:sp>
          <p:nvSpPr>
            <p:cNvPr id="24" name="AutoShape 45"/>
            <p:cNvSpPr>
              <a:spLocks noChangeArrowheads="1"/>
            </p:cNvSpPr>
            <p:nvPr>
              <p:custDataLst>
                <p:tags r:id="rId26"/>
              </p:custDataLst>
            </p:nvPr>
          </p:nvSpPr>
          <p:spPr bwMode="gray">
            <a:xfrm>
              <a:off x="2836863" y="6000750"/>
              <a:ext cx="228600" cy="2286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1">
              <a:gsLst>
                <a:gs pos="0">
                  <a:schemeClr val="accent1"/>
                </a:gs>
                <a:gs pos="100000">
                  <a:schemeClr val="accent1">
                    <a:gamma/>
                    <a:shade val="19216"/>
                    <a:invGamma/>
                  </a:schemeClr>
                </a:gs>
              </a:gsLst>
              <a:lin ang="5400000" scaled="1"/>
            </a:gradFill>
            <a:ln w="9525">
              <a:solidFill>
                <a:schemeClr val="accent1"/>
              </a:solidFill>
              <a:round/>
            </a:ln>
            <a:effectLst/>
          </p:spPr>
          <p:txBody>
            <a:bodyPr wrap="none" anchor="ctr"/>
            <a:lstStyle/>
            <a:p>
              <a:pPr fontAlgn="auto">
                <a:spcBef>
                  <a:spcPts val="0"/>
                </a:spcBef>
                <a:spcAft>
                  <a:spcPts val="0"/>
                </a:spcAft>
                <a:defRPr/>
              </a:pPr>
              <a:endParaRPr lang="zh-CN" altLang="en-US">
                <a:latin typeface="+mn-lt"/>
                <a:ea typeface="+mn-ea"/>
                <a:cs typeface="微软雅黑" panose="020B0503020204020204" charset="-122"/>
              </a:endParaRPr>
            </a:p>
          </p:txBody>
        </p:sp>
      </p:grpSp>
      <p:sp>
        <p:nvSpPr>
          <p:cNvPr id="30" name="矩形 29"/>
          <p:cNvSpPr/>
          <p:nvPr>
            <p:custDataLst>
              <p:tags r:id="rId27"/>
            </p:custDataLst>
          </p:nvPr>
        </p:nvSpPr>
        <p:spPr>
          <a:xfrm>
            <a:off x="148590" y="1001678"/>
            <a:ext cx="6891354" cy="396240"/>
          </a:xfrm>
          <a:prstGeom prst="rect">
            <a:avLst/>
          </a:prstGeom>
        </p:spPr>
        <p:txBody>
          <a:bodyPr wrap="square">
            <a:spAutoFit/>
          </a:bodyPr>
          <a:lstStyle/>
          <a:p>
            <a:r>
              <a:rPr lang="zh-CN" altLang="en-US" sz="2000" b="1" i="0" dirty="0">
                <a:solidFill>
                  <a:schemeClr val="tx1"/>
                </a:solidFill>
                <a:latin typeface="微软雅黑" panose="020B0503020204020204" charset="-122"/>
                <a:ea typeface="微软雅黑" panose="020B0503020204020204" charset="-122"/>
                <a:cs typeface="微软雅黑" panose="020B0503020204020204" charset="-122"/>
              </a:rPr>
              <a:t>（二）物的不安全状态：</a:t>
            </a:r>
            <a:endParaRPr lang="zh-CN" altLang="en-US" sz="2000" b="1"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28"/>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9"/>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1410970" y="1253774"/>
            <a:ext cx="10261600" cy="5039076"/>
            <a:chOff x="467544" y="1609473"/>
            <a:chExt cx="8676456" cy="4683377"/>
          </a:xfrm>
        </p:grpSpPr>
        <p:sp>
          <p:nvSpPr>
            <p:cNvPr id="3" name="Line 250"/>
            <p:cNvSpPr>
              <a:spLocks noChangeShapeType="1"/>
            </p:cNvSpPr>
            <p:nvPr>
              <p:custDataLst>
                <p:tags r:id="rId1"/>
              </p:custDataLst>
            </p:nvPr>
          </p:nvSpPr>
          <p:spPr bwMode="auto">
            <a:xfrm>
              <a:off x="5901472" y="3003000"/>
              <a:ext cx="0" cy="1723198"/>
            </a:xfrm>
            <a:prstGeom prst="line">
              <a:avLst/>
            </a:prstGeom>
            <a:noFill/>
            <a:ln w="57150">
              <a:solidFill>
                <a:srgbClr val="BBE0E3"/>
              </a:solidFill>
              <a:round/>
              <a:headEnd type="oval" w="med" len="med"/>
              <a:tailEnd type="oval" w="med" len="me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 name="Line 251"/>
            <p:cNvSpPr>
              <a:spLocks noChangeShapeType="1"/>
            </p:cNvSpPr>
            <p:nvPr>
              <p:custDataLst>
                <p:tags r:id="rId2"/>
              </p:custDataLst>
            </p:nvPr>
          </p:nvSpPr>
          <p:spPr bwMode="auto">
            <a:xfrm rot="19661464">
              <a:off x="5410931" y="3135645"/>
              <a:ext cx="0" cy="1723198"/>
            </a:xfrm>
            <a:prstGeom prst="line">
              <a:avLst/>
            </a:prstGeom>
            <a:noFill/>
            <a:ln w="57150">
              <a:solidFill>
                <a:srgbClr val="BBE0E3"/>
              </a:solidFill>
              <a:round/>
              <a:headEnd type="oval" w="med" len="med"/>
              <a:tailEnd type="oval" w="med" len="me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 name="Line 252"/>
            <p:cNvSpPr>
              <a:spLocks noChangeShapeType="1"/>
            </p:cNvSpPr>
            <p:nvPr>
              <p:custDataLst>
                <p:tags r:id="rId3"/>
              </p:custDataLst>
            </p:nvPr>
          </p:nvSpPr>
          <p:spPr bwMode="auto">
            <a:xfrm rot="3461464">
              <a:off x="5901473" y="2893582"/>
              <a:ext cx="0" cy="3667621"/>
            </a:xfrm>
            <a:prstGeom prst="line">
              <a:avLst/>
            </a:prstGeom>
            <a:noFill/>
            <a:ln w="57150">
              <a:solidFill>
                <a:srgbClr val="BBE0E3"/>
              </a:solidFill>
              <a:round/>
              <a:headEnd type="oval" w="med" len="med"/>
              <a:tailEnd type="oval" w="med" len="me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 name="Line 253"/>
            <p:cNvSpPr>
              <a:spLocks noChangeShapeType="1"/>
            </p:cNvSpPr>
            <p:nvPr>
              <p:custDataLst>
                <p:tags r:id="rId4"/>
              </p:custDataLst>
            </p:nvPr>
          </p:nvSpPr>
          <p:spPr bwMode="auto">
            <a:xfrm rot="17953037">
              <a:off x="5101484" y="3388574"/>
              <a:ext cx="0" cy="1836353"/>
            </a:xfrm>
            <a:prstGeom prst="line">
              <a:avLst/>
            </a:prstGeom>
            <a:noFill/>
            <a:ln w="57150">
              <a:solidFill>
                <a:srgbClr val="BBE0E3"/>
              </a:solidFill>
              <a:round/>
              <a:headEnd type="oval" w="med" len="med"/>
              <a:tailEnd type="oval" w="med" len="me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7" name="Line 254"/>
            <p:cNvSpPr>
              <a:spLocks noChangeShapeType="1"/>
            </p:cNvSpPr>
            <p:nvPr>
              <p:custDataLst>
                <p:tags r:id="rId5"/>
              </p:custDataLst>
            </p:nvPr>
          </p:nvSpPr>
          <p:spPr bwMode="auto">
            <a:xfrm rot="1753037">
              <a:off x="6334826" y="3108160"/>
              <a:ext cx="0" cy="1776973"/>
            </a:xfrm>
            <a:prstGeom prst="line">
              <a:avLst/>
            </a:prstGeom>
            <a:noFill/>
            <a:ln w="57150">
              <a:solidFill>
                <a:srgbClr val="BBE0E3"/>
              </a:solidFill>
              <a:round/>
              <a:headEnd type="oval" w="med" len="med"/>
              <a:tailEnd type="oval" w="med" len="me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8" name="Line 255"/>
            <p:cNvSpPr>
              <a:spLocks noChangeShapeType="1"/>
            </p:cNvSpPr>
            <p:nvPr>
              <p:custDataLst>
                <p:tags r:id="rId6"/>
              </p:custDataLst>
            </p:nvPr>
          </p:nvSpPr>
          <p:spPr bwMode="auto">
            <a:xfrm rot="5400000">
              <a:off x="4985839" y="3809216"/>
              <a:ext cx="0" cy="1836352"/>
            </a:xfrm>
            <a:prstGeom prst="line">
              <a:avLst/>
            </a:prstGeom>
            <a:noFill/>
            <a:ln w="57150">
              <a:solidFill>
                <a:srgbClr val="BBE0E3"/>
              </a:solidFill>
              <a:round/>
              <a:headEnd type="oval" w="med" len="med"/>
              <a:tailEnd type="oval" w="med" len="me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nvGrpSpPr>
            <p:cNvPr id="9" name="Group 256"/>
            <p:cNvGrpSpPr/>
            <p:nvPr/>
          </p:nvGrpSpPr>
          <p:grpSpPr bwMode="auto">
            <a:xfrm>
              <a:off x="4235412" y="3160741"/>
              <a:ext cx="3330850" cy="3132109"/>
              <a:chOff x="-339" y="987"/>
              <a:chExt cx="4284" cy="4284"/>
            </a:xfrm>
          </p:grpSpPr>
          <p:sp>
            <p:nvSpPr>
              <p:cNvPr id="65" name="Oval 257"/>
              <p:cNvSpPr>
                <a:spLocks noChangeArrowheads="1"/>
              </p:cNvSpPr>
              <p:nvPr>
                <p:custDataLst>
                  <p:tags r:id="rId7"/>
                </p:custDataLst>
              </p:nvPr>
            </p:nvSpPr>
            <p:spPr bwMode="auto">
              <a:xfrm>
                <a:off x="612" y="1939"/>
                <a:ext cx="2381" cy="2381"/>
              </a:xfrm>
              <a:prstGeom prst="ellipse">
                <a:avLst/>
              </a:prstGeom>
              <a:solidFill>
                <a:srgbClr val="BBE0E3"/>
              </a:solidFill>
              <a:ln w="12700" algn="ctr">
                <a:noFill/>
                <a:roun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6" name="AutoShape 258"/>
              <p:cNvSpPr>
                <a:spLocks noChangeArrowheads="1"/>
              </p:cNvSpPr>
              <p:nvPr>
                <p:custDataLst>
                  <p:tags r:id="rId8"/>
                </p:custDataLst>
              </p:nvPr>
            </p:nvSpPr>
            <p:spPr bwMode="auto">
              <a:xfrm>
                <a:off x="-72" y="1254"/>
                <a:ext cx="3750" cy="3750"/>
              </a:xfrm>
              <a:custGeom>
                <a:avLst/>
                <a:gdLst>
                  <a:gd name="T0" fmla="*/ 0 w 21600"/>
                  <a:gd name="T1" fmla="*/ 0 h 21600"/>
                  <a:gd name="T2" fmla="*/ 0 w 21600"/>
                  <a:gd name="T3" fmla="*/ 0 h 21600"/>
                  <a:gd name="T4" fmla="*/ 0 w 21600"/>
                  <a:gd name="T5" fmla="*/ 0 h 21600"/>
                  <a:gd name="T6" fmla="*/ 0 w 21600"/>
                  <a:gd name="T7" fmla="*/ 1 h 21600"/>
                  <a:gd name="T8" fmla="*/ 0 w 21600"/>
                  <a:gd name="T9" fmla="*/ 1 h 21600"/>
                  <a:gd name="T10" fmla="*/ 1 w 21600"/>
                  <a:gd name="T11" fmla="*/ 1 h 21600"/>
                  <a:gd name="T12" fmla="*/ 1 w 21600"/>
                  <a:gd name="T13" fmla="*/ 0 h 21600"/>
                  <a:gd name="T14" fmla="*/ 1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2 w 21600"/>
                  <a:gd name="T25" fmla="*/ 3162 h 21600"/>
                  <a:gd name="T26" fmla="*/ 18438 w 21600"/>
                  <a:gd name="T27" fmla="*/ 1843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1" y="10800"/>
                    </a:moveTo>
                    <a:cubicBezTo>
                      <a:pt x="861" y="16289"/>
                      <a:pt x="5311" y="20739"/>
                      <a:pt x="10800" y="20739"/>
                    </a:cubicBezTo>
                    <a:cubicBezTo>
                      <a:pt x="16289" y="20739"/>
                      <a:pt x="20739" y="16289"/>
                      <a:pt x="20739" y="10800"/>
                    </a:cubicBezTo>
                    <a:cubicBezTo>
                      <a:pt x="20739" y="5311"/>
                      <a:pt x="16289" y="861"/>
                      <a:pt x="10800" y="861"/>
                    </a:cubicBezTo>
                    <a:cubicBezTo>
                      <a:pt x="5311" y="861"/>
                      <a:pt x="861" y="5311"/>
                      <a:pt x="861" y="10800"/>
                    </a:cubicBezTo>
                    <a:close/>
                  </a:path>
                </a:pathLst>
              </a:custGeom>
              <a:solidFill>
                <a:srgbClr val="BBE0E3"/>
              </a:solidFill>
              <a:ln w="12700" algn="ctr">
                <a:noFill/>
                <a:roun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7" name="AutoShape 259"/>
              <p:cNvSpPr>
                <a:spLocks noChangeArrowheads="1"/>
              </p:cNvSpPr>
              <p:nvPr>
                <p:custDataLst>
                  <p:tags r:id="rId9"/>
                </p:custDataLst>
              </p:nvPr>
            </p:nvSpPr>
            <p:spPr bwMode="auto">
              <a:xfrm>
                <a:off x="-339" y="987"/>
                <a:ext cx="4284" cy="4284"/>
              </a:xfrm>
              <a:custGeom>
                <a:avLst/>
                <a:gdLst>
                  <a:gd name="T0" fmla="*/ 1 w 21600"/>
                  <a:gd name="T1" fmla="*/ 0 h 21600"/>
                  <a:gd name="T2" fmla="*/ 0 w 21600"/>
                  <a:gd name="T3" fmla="*/ 0 h 21600"/>
                  <a:gd name="T4" fmla="*/ 0 w 21600"/>
                  <a:gd name="T5" fmla="*/ 1 h 21600"/>
                  <a:gd name="T6" fmla="*/ 0 w 21600"/>
                  <a:gd name="T7" fmla="*/ 1 h 21600"/>
                  <a:gd name="T8" fmla="*/ 1 w 21600"/>
                  <a:gd name="T9" fmla="*/ 1 h 21600"/>
                  <a:gd name="T10" fmla="*/ 1 w 21600"/>
                  <a:gd name="T11" fmla="*/ 1 h 21600"/>
                  <a:gd name="T12" fmla="*/ 1 w 21600"/>
                  <a:gd name="T13" fmla="*/ 1 h 21600"/>
                  <a:gd name="T14" fmla="*/ 1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1 w 21600"/>
                  <a:gd name="T25" fmla="*/ 3161 h 21600"/>
                  <a:gd name="T26" fmla="*/ 18439 w 21600"/>
                  <a:gd name="T27" fmla="*/ 1843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1" y="10800"/>
                    </a:moveTo>
                    <a:cubicBezTo>
                      <a:pt x="861" y="16289"/>
                      <a:pt x="5311" y="20739"/>
                      <a:pt x="10800" y="20739"/>
                    </a:cubicBezTo>
                    <a:cubicBezTo>
                      <a:pt x="16289" y="20739"/>
                      <a:pt x="20739" y="16289"/>
                      <a:pt x="20739" y="10800"/>
                    </a:cubicBezTo>
                    <a:cubicBezTo>
                      <a:pt x="20739" y="5311"/>
                      <a:pt x="16289" y="861"/>
                      <a:pt x="10800" y="861"/>
                    </a:cubicBezTo>
                    <a:cubicBezTo>
                      <a:pt x="5311" y="861"/>
                      <a:pt x="861" y="5311"/>
                      <a:pt x="861" y="10800"/>
                    </a:cubicBezTo>
                    <a:close/>
                  </a:path>
                </a:pathLst>
              </a:custGeom>
              <a:solidFill>
                <a:srgbClr val="BBE0E3"/>
              </a:solidFill>
              <a:ln w="12700" algn="ctr">
                <a:noFill/>
                <a:round/>
              </a:ln>
            </p:spPr>
            <p:txBody>
              <a:bodyPr wrap="none" lIns="87313" tIns="44450" rIns="87313" bIns="44450"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0" name="Group 260"/>
            <p:cNvGrpSpPr/>
            <p:nvPr/>
          </p:nvGrpSpPr>
          <p:grpSpPr bwMode="auto">
            <a:xfrm>
              <a:off x="5039848" y="3913594"/>
              <a:ext cx="1735956" cy="1637158"/>
              <a:chOff x="2200" y="1298"/>
              <a:chExt cx="1230" cy="1232"/>
            </a:xfrm>
          </p:grpSpPr>
          <p:sp>
            <p:nvSpPr>
              <p:cNvPr id="61" name="Oval 261"/>
              <p:cNvSpPr>
                <a:spLocks noChangeArrowheads="1"/>
              </p:cNvSpPr>
              <p:nvPr>
                <p:custDataLst>
                  <p:tags r:id="rId10"/>
                </p:custDataLst>
              </p:nvPr>
            </p:nvSpPr>
            <p:spPr bwMode="gray">
              <a:xfrm>
                <a:off x="2200" y="1298"/>
                <a:ext cx="1230" cy="1232"/>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2" name="Oval 262"/>
              <p:cNvSpPr>
                <a:spLocks noChangeArrowheads="1"/>
              </p:cNvSpPr>
              <p:nvPr>
                <p:custDataLst>
                  <p:tags r:id="rId11"/>
                </p:custDataLst>
              </p:nvPr>
            </p:nvSpPr>
            <p:spPr bwMode="gray">
              <a:xfrm>
                <a:off x="2215" y="1305"/>
                <a:ext cx="1201" cy="1200"/>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3" name="Oval 263"/>
              <p:cNvSpPr>
                <a:spLocks noChangeArrowheads="1"/>
              </p:cNvSpPr>
              <p:nvPr>
                <p:custDataLst>
                  <p:tags r:id="rId12"/>
                </p:custDataLst>
              </p:nvPr>
            </p:nvSpPr>
            <p:spPr bwMode="gray">
              <a:xfrm>
                <a:off x="2227" y="1316"/>
                <a:ext cx="1143" cy="1123"/>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4" name="Oval 264"/>
              <p:cNvSpPr>
                <a:spLocks noChangeArrowheads="1"/>
              </p:cNvSpPr>
              <p:nvPr>
                <p:custDataLst>
                  <p:tags r:id="rId13"/>
                </p:custDataLst>
              </p:nvPr>
            </p:nvSpPr>
            <p:spPr bwMode="gray">
              <a:xfrm>
                <a:off x="2294" y="1348"/>
                <a:ext cx="1017" cy="911"/>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sp>
          <p:nvSpPr>
            <p:cNvPr id="11" name="Rectangle 265"/>
            <p:cNvSpPr>
              <a:spLocks noChangeArrowheads="1"/>
            </p:cNvSpPr>
            <p:nvPr>
              <p:custDataLst>
                <p:tags r:id="rId14"/>
              </p:custDataLst>
            </p:nvPr>
          </p:nvSpPr>
          <p:spPr bwMode="auto">
            <a:xfrm>
              <a:off x="5365182" y="4318000"/>
              <a:ext cx="1101812" cy="873447"/>
            </a:xfrm>
            <a:prstGeom prst="rect">
              <a:avLst/>
            </a:prstGeom>
            <a:noFill/>
            <a:ln w="12700" algn="ctr">
              <a:noFill/>
              <a:miter lim="800000"/>
            </a:ln>
          </p:spPr>
          <p:txBody>
            <a:bodyPr wrap="none" lIns="87313" tIns="44450" rIns="87313" bIns="44450" anchor="ctr"/>
            <a:lstStyle/>
            <a:p>
              <a:pPr algn="ctr" defTabSz="857250" eaLnBrk="0" hangingPunct="0"/>
              <a:r>
                <a:rPr lang="zh-CN" altLang="en-US" b="1" i="0" dirty="0">
                  <a:solidFill>
                    <a:srgbClr val="7F7F7F"/>
                  </a:solidFill>
                  <a:latin typeface="微软雅黑" panose="020B0503020204020204" charset="-122"/>
                  <a:ea typeface="微软雅黑" panose="020B0503020204020204" charset="-122"/>
                  <a:cs typeface="微软雅黑" panose="020B0503020204020204" charset="-122"/>
                </a:rPr>
                <a:t>管理</a:t>
              </a:r>
              <a:endParaRPr lang="zh-CN" altLang="en-US" b="1" i="0" dirty="0">
                <a:solidFill>
                  <a:srgbClr val="7F7F7F"/>
                </a:solidFill>
                <a:latin typeface="微软雅黑" panose="020B0503020204020204" charset="-122"/>
                <a:ea typeface="微软雅黑" panose="020B0503020204020204" charset="-122"/>
                <a:cs typeface="微软雅黑" panose="020B0503020204020204" charset="-122"/>
              </a:endParaRPr>
            </a:p>
            <a:p>
              <a:pPr algn="ctr" defTabSz="857250" eaLnBrk="0" hangingPunct="0"/>
              <a:r>
                <a:rPr lang="zh-CN" altLang="en-US" b="1" i="0" dirty="0">
                  <a:solidFill>
                    <a:srgbClr val="7F7F7F"/>
                  </a:solidFill>
                  <a:latin typeface="微软雅黑" panose="020B0503020204020204" charset="-122"/>
                  <a:ea typeface="微软雅黑" panose="020B0503020204020204" charset="-122"/>
                  <a:cs typeface="微软雅黑" panose="020B0503020204020204" charset="-122"/>
                </a:rPr>
                <a:t>的缺陷</a:t>
              </a:r>
              <a:endParaRPr lang="zh-CN" altLang="en-US" b="1" i="0" dirty="0">
                <a:solidFill>
                  <a:srgbClr val="7F7F7F"/>
                </a:solidFill>
                <a:latin typeface="微软雅黑" panose="020B0503020204020204" charset="-122"/>
                <a:ea typeface="微软雅黑" panose="020B0503020204020204" charset="-122"/>
                <a:cs typeface="微软雅黑" panose="020B0503020204020204" charset="-122"/>
              </a:endParaRPr>
            </a:p>
          </p:txBody>
        </p:sp>
        <p:grpSp>
          <p:nvGrpSpPr>
            <p:cNvPr id="12" name="Group 266"/>
            <p:cNvGrpSpPr/>
            <p:nvPr/>
          </p:nvGrpSpPr>
          <p:grpSpPr bwMode="auto">
            <a:xfrm>
              <a:off x="3253059" y="4292411"/>
              <a:ext cx="884499" cy="834114"/>
              <a:chOff x="162" y="2013"/>
              <a:chExt cx="696" cy="698"/>
            </a:xfrm>
          </p:grpSpPr>
          <p:sp>
            <p:nvSpPr>
              <p:cNvPr id="57" name="Oval 267"/>
              <p:cNvSpPr>
                <a:spLocks noChangeArrowheads="1"/>
              </p:cNvSpPr>
              <p:nvPr>
                <p:custDataLst>
                  <p:tags r:id="rId15"/>
                </p:custDataLst>
              </p:nvPr>
            </p:nvSpPr>
            <p:spPr bwMode="gray">
              <a:xfrm>
                <a:off x="162" y="2013"/>
                <a:ext cx="696" cy="698"/>
              </a:xfrm>
              <a:prstGeom prst="ellipse">
                <a:avLst/>
              </a:prstGeom>
              <a:gradFill rotWithShape="1">
                <a:gsLst>
                  <a:gs pos="0">
                    <a:schemeClr val="hlink">
                      <a:gamma/>
                      <a:shade val="46275"/>
                      <a:invGamma/>
                    </a:schemeClr>
                  </a:gs>
                  <a:gs pos="100000">
                    <a:schemeClr val="hlink"/>
                  </a:gs>
                </a:gsLst>
                <a:lin ang="5400000" scaled="1"/>
              </a:gradFill>
              <a:ln w="9525" algn="ctr">
                <a:noFill/>
                <a:round/>
              </a:ln>
              <a:effectLst/>
            </p:spPr>
            <p:txBody>
              <a:bodyPr vert="eaVert" wrap="none" anchor="ctr"/>
              <a:lstStyle/>
              <a:p>
                <a:pPr fontAlgn="auto">
                  <a:spcBef>
                    <a:spcPts val="0"/>
                  </a:spcBef>
                  <a:spcAft>
                    <a:spcPts val="0"/>
                  </a:spcAft>
                  <a:defRPr/>
                </a:pPr>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8" name="Oval 268"/>
              <p:cNvSpPr>
                <a:spLocks noChangeArrowheads="1"/>
              </p:cNvSpPr>
              <p:nvPr>
                <p:custDataLst>
                  <p:tags r:id="rId16"/>
                </p:custDataLst>
              </p:nvPr>
            </p:nvSpPr>
            <p:spPr bwMode="gray">
              <a:xfrm>
                <a:off x="170" y="2022"/>
                <a:ext cx="680" cy="680"/>
              </a:xfrm>
              <a:prstGeom prst="ellipse">
                <a:avLst/>
              </a:prstGeom>
              <a:gradFill rotWithShape="1">
                <a:gsLst>
                  <a:gs pos="0">
                    <a:schemeClr val="hlink">
                      <a:alpha val="0"/>
                    </a:schemeClr>
                  </a:gs>
                  <a:gs pos="100000">
                    <a:schemeClr val="hlink">
                      <a:gamma/>
                      <a:tint val="34902"/>
                      <a:invGamma/>
                    </a:schemeClr>
                  </a:gs>
                </a:gsLst>
                <a:lin ang="5400000" scaled="1"/>
              </a:gradFill>
              <a:ln w="9525" algn="ctr">
                <a:noFill/>
                <a:round/>
              </a:ln>
              <a:effectLst/>
            </p:spPr>
            <p:txBody>
              <a:bodyPr vert="eaVert" wrap="none" anchor="ctr"/>
              <a:lstStyle/>
              <a:p>
                <a:pPr fontAlgn="auto">
                  <a:spcBef>
                    <a:spcPts val="0"/>
                  </a:spcBef>
                  <a:spcAft>
                    <a:spcPts val="0"/>
                  </a:spcAft>
                  <a:defRPr/>
                </a:pPr>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9" name="Oval 269"/>
              <p:cNvSpPr>
                <a:spLocks noChangeArrowheads="1"/>
              </p:cNvSpPr>
              <p:nvPr>
                <p:custDataLst>
                  <p:tags r:id="rId17"/>
                </p:custDataLst>
              </p:nvPr>
            </p:nvSpPr>
            <p:spPr bwMode="gray">
              <a:xfrm>
                <a:off x="186" y="2043"/>
                <a:ext cx="647" cy="636"/>
              </a:xfrm>
              <a:prstGeom prst="ellipse">
                <a:avLst/>
              </a:prstGeom>
              <a:gradFill rotWithShape="1">
                <a:gsLst>
                  <a:gs pos="0">
                    <a:schemeClr val="hlink">
                      <a:gamma/>
                      <a:shade val="79216"/>
                      <a:invGamma/>
                    </a:schemeClr>
                  </a:gs>
                  <a:gs pos="100000">
                    <a:schemeClr val="hlink">
                      <a:alpha val="48000"/>
                    </a:schemeClr>
                  </a:gs>
                </a:gsLst>
                <a:lin ang="5400000" scaled="1"/>
              </a:gradFill>
              <a:ln w="9525" algn="ctr">
                <a:noFill/>
                <a:round/>
              </a:ln>
              <a:effectLst/>
            </p:spPr>
            <p:txBody>
              <a:bodyPr vert="eaVert" wrap="none" anchor="ctr"/>
              <a:lstStyle/>
              <a:p>
                <a:pPr fontAlgn="auto">
                  <a:spcBef>
                    <a:spcPts val="0"/>
                  </a:spcBef>
                  <a:spcAft>
                    <a:spcPts val="0"/>
                  </a:spcAft>
                  <a:defRPr/>
                </a:pPr>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60" name="Oval 270"/>
              <p:cNvSpPr>
                <a:spLocks noChangeArrowheads="1"/>
              </p:cNvSpPr>
              <p:nvPr>
                <p:custDataLst>
                  <p:tags r:id="rId18"/>
                </p:custDataLst>
              </p:nvPr>
            </p:nvSpPr>
            <p:spPr bwMode="gray">
              <a:xfrm>
                <a:off x="222" y="2024"/>
                <a:ext cx="576" cy="516"/>
              </a:xfrm>
              <a:prstGeom prst="ellipse">
                <a:avLst/>
              </a:prstGeom>
              <a:gradFill rotWithShape="1">
                <a:gsLst>
                  <a:gs pos="0">
                    <a:schemeClr val="hlink">
                      <a:gamma/>
                      <a:tint val="0"/>
                      <a:invGamma/>
                    </a:schemeClr>
                  </a:gs>
                  <a:gs pos="100000">
                    <a:schemeClr val="hlink">
                      <a:alpha val="38000"/>
                    </a:schemeClr>
                  </a:gs>
                </a:gsLst>
                <a:lin ang="5400000" scaled="1"/>
              </a:gradFill>
              <a:ln w="9525" algn="ctr">
                <a:noFill/>
                <a:round/>
              </a:ln>
              <a:effectLst/>
            </p:spPr>
            <p:txBody>
              <a:bodyPr vert="eaVert" wrap="none" anchor="ctr"/>
              <a:lstStyle/>
              <a:p>
                <a:pPr fontAlgn="auto">
                  <a:spcBef>
                    <a:spcPts val="0"/>
                  </a:spcBef>
                  <a:spcAft>
                    <a:spcPts val="0"/>
                  </a:spcAft>
                  <a:defRPr/>
                </a:pPr>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3" name="Group 271"/>
            <p:cNvGrpSpPr/>
            <p:nvPr/>
          </p:nvGrpSpPr>
          <p:grpSpPr bwMode="auto">
            <a:xfrm>
              <a:off x="7287950" y="3208541"/>
              <a:ext cx="884499" cy="834114"/>
              <a:chOff x="590" y="1015"/>
              <a:chExt cx="696" cy="698"/>
            </a:xfrm>
          </p:grpSpPr>
          <p:sp>
            <p:nvSpPr>
              <p:cNvPr id="53" name="Oval 272"/>
              <p:cNvSpPr>
                <a:spLocks noChangeArrowheads="1"/>
              </p:cNvSpPr>
              <p:nvPr>
                <p:custDataLst>
                  <p:tags r:id="rId19"/>
                </p:custDataLst>
              </p:nvPr>
            </p:nvSpPr>
            <p:spPr bwMode="gray">
              <a:xfrm>
                <a:off x="590" y="1015"/>
                <a:ext cx="696" cy="698"/>
              </a:xfrm>
              <a:prstGeom prst="ellipse">
                <a:avLst/>
              </a:prstGeom>
              <a:gradFill rotWithShape="1">
                <a:gsLst>
                  <a:gs pos="0">
                    <a:srgbClr val="5E762F"/>
                  </a:gs>
                  <a:gs pos="100000">
                    <a:srgbClr val="CCFF66"/>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4" name="Oval 273"/>
              <p:cNvSpPr>
                <a:spLocks noChangeArrowheads="1"/>
              </p:cNvSpPr>
              <p:nvPr>
                <p:custDataLst>
                  <p:tags r:id="rId20"/>
                </p:custDataLst>
              </p:nvPr>
            </p:nvSpPr>
            <p:spPr bwMode="gray">
              <a:xfrm>
                <a:off x="598" y="1024"/>
                <a:ext cx="680" cy="680"/>
              </a:xfrm>
              <a:prstGeom prst="ellipse">
                <a:avLst/>
              </a:prstGeom>
              <a:gradFill rotWithShape="1">
                <a:gsLst>
                  <a:gs pos="0">
                    <a:srgbClr val="CCFF66">
                      <a:alpha val="0"/>
                    </a:srgbClr>
                  </a:gs>
                  <a:gs pos="100000">
                    <a:srgbClr val="EDFFCA"/>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5" name="Oval 274"/>
              <p:cNvSpPr>
                <a:spLocks noChangeArrowheads="1"/>
              </p:cNvSpPr>
              <p:nvPr>
                <p:custDataLst>
                  <p:tags r:id="rId21"/>
                </p:custDataLst>
              </p:nvPr>
            </p:nvSpPr>
            <p:spPr bwMode="gray">
              <a:xfrm>
                <a:off x="615" y="1046"/>
                <a:ext cx="647" cy="636"/>
              </a:xfrm>
              <a:prstGeom prst="ellipse">
                <a:avLst/>
              </a:prstGeom>
              <a:gradFill rotWithShape="1">
                <a:gsLst>
                  <a:gs pos="0">
                    <a:srgbClr val="A2CA51"/>
                  </a:gs>
                  <a:gs pos="100000">
                    <a:srgbClr val="CCFF66">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6" name="Oval 275"/>
              <p:cNvSpPr>
                <a:spLocks noChangeArrowheads="1"/>
              </p:cNvSpPr>
              <p:nvPr>
                <p:custDataLst>
                  <p:tags r:id="rId22"/>
                </p:custDataLst>
              </p:nvPr>
            </p:nvSpPr>
            <p:spPr bwMode="gray">
              <a:xfrm>
                <a:off x="651" y="1026"/>
                <a:ext cx="576" cy="516"/>
              </a:xfrm>
              <a:prstGeom prst="ellipse">
                <a:avLst/>
              </a:prstGeom>
              <a:gradFill rotWithShape="1">
                <a:gsLst>
                  <a:gs pos="0">
                    <a:srgbClr val="FFFFFF"/>
                  </a:gs>
                  <a:gs pos="100000">
                    <a:srgbClr val="CCFF66">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4" name="Group 276"/>
            <p:cNvGrpSpPr/>
            <p:nvPr/>
          </p:nvGrpSpPr>
          <p:grpSpPr bwMode="auto">
            <a:xfrm>
              <a:off x="6517826" y="2503487"/>
              <a:ext cx="884499" cy="834114"/>
              <a:chOff x="54" y="2591"/>
              <a:chExt cx="696" cy="698"/>
            </a:xfrm>
          </p:grpSpPr>
          <p:sp>
            <p:nvSpPr>
              <p:cNvPr id="49" name="Oval 277"/>
              <p:cNvSpPr>
                <a:spLocks noChangeArrowheads="1"/>
              </p:cNvSpPr>
              <p:nvPr>
                <p:custDataLst>
                  <p:tags r:id="rId23"/>
                </p:custDataLst>
              </p:nvPr>
            </p:nvSpPr>
            <p:spPr bwMode="gray">
              <a:xfrm>
                <a:off x="54" y="2591"/>
                <a:ext cx="696" cy="698"/>
              </a:xfrm>
              <a:prstGeom prst="ellipse">
                <a:avLst/>
              </a:prstGeom>
              <a:gradFill rotWithShape="1">
                <a:gsLst>
                  <a:gs pos="0">
                    <a:srgbClr val="765E00"/>
                  </a:gs>
                  <a:gs pos="100000">
                    <a:srgbClr val="FFCC00"/>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0" name="Oval 278"/>
              <p:cNvSpPr>
                <a:spLocks noChangeArrowheads="1"/>
              </p:cNvSpPr>
              <p:nvPr>
                <p:custDataLst>
                  <p:tags r:id="rId24"/>
                </p:custDataLst>
              </p:nvPr>
            </p:nvSpPr>
            <p:spPr bwMode="gray">
              <a:xfrm>
                <a:off x="63" y="2600"/>
                <a:ext cx="680" cy="680"/>
              </a:xfrm>
              <a:prstGeom prst="ellipse">
                <a:avLst/>
              </a:prstGeom>
              <a:gradFill rotWithShape="1">
                <a:gsLst>
                  <a:gs pos="0">
                    <a:srgbClr val="FFCC00">
                      <a:alpha val="0"/>
                    </a:srgbClr>
                  </a:gs>
                  <a:gs pos="100000">
                    <a:srgbClr val="FFEDA6"/>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1" name="Oval 279"/>
              <p:cNvSpPr>
                <a:spLocks noChangeArrowheads="1"/>
              </p:cNvSpPr>
              <p:nvPr>
                <p:custDataLst>
                  <p:tags r:id="rId25"/>
                </p:custDataLst>
              </p:nvPr>
            </p:nvSpPr>
            <p:spPr bwMode="gray">
              <a:xfrm>
                <a:off x="79" y="2622"/>
                <a:ext cx="647" cy="636"/>
              </a:xfrm>
              <a:prstGeom prst="ellipse">
                <a:avLst/>
              </a:prstGeom>
              <a:gradFill rotWithShape="1">
                <a:gsLst>
                  <a:gs pos="0">
                    <a:srgbClr val="CAA200"/>
                  </a:gs>
                  <a:gs pos="100000">
                    <a:srgbClr val="FFCC00">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52" name="Oval 280"/>
              <p:cNvSpPr>
                <a:spLocks noChangeArrowheads="1"/>
              </p:cNvSpPr>
              <p:nvPr>
                <p:custDataLst>
                  <p:tags r:id="rId26"/>
                </p:custDataLst>
              </p:nvPr>
            </p:nvSpPr>
            <p:spPr bwMode="gray">
              <a:xfrm>
                <a:off x="115" y="2597"/>
                <a:ext cx="576" cy="516"/>
              </a:xfrm>
              <a:prstGeom prst="ellipse">
                <a:avLst/>
              </a:prstGeom>
              <a:gradFill rotWithShape="1">
                <a:gsLst>
                  <a:gs pos="0">
                    <a:srgbClr val="FFFFFF"/>
                  </a:gs>
                  <a:gs pos="100000">
                    <a:srgbClr val="FFCC00">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5" name="Group 281"/>
            <p:cNvGrpSpPr/>
            <p:nvPr/>
          </p:nvGrpSpPr>
          <p:grpSpPr bwMode="auto">
            <a:xfrm>
              <a:off x="3598725" y="5376281"/>
              <a:ext cx="884499" cy="834114"/>
              <a:chOff x="166" y="1752"/>
              <a:chExt cx="696" cy="698"/>
            </a:xfrm>
          </p:grpSpPr>
          <p:sp>
            <p:nvSpPr>
              <p:cNvPr id="45" name="Oval 282"/>
              <p:cNvSpPr>
                <a:spLocks noChangeArrowheads="1"/>
              </p:cNvSpPr>
              <p:nvPr>
                <p:custDataLst>
                  <p:tags r:id="rId27"/>
                </p:custDataLst>
              </p:nvPr>
            </p:nvSpPr>
            <p:spPr bwMode="gray">
              <a:xfrm>
                <a:off x="166" y="1752"/>
                <a:ext cx="696" cy="698"/>
              </a:xfrm>
              <a:prstGeom prst="ellipse">
                <a:avLst/>
              </a:prstGeom>
              <a:gradFill rotWithShape="1">
                <a:gsLst>
                  <a:gs pos="0">
                    <a:srgbClr val="004776"/>
                  </a:gs>
                  <a:gs pos="100000">
                    <a:srgbClr val="0099FF"/>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6" name="Oval 283"/>
              <p:cNvSpPr>
                <a:spLocks noChangeArrowheads="1"/>
              </p:cNvSpPr>
              <p:nvPr>
                <p:custDataLst>
                  <p:tags r:id="rId28"/>
                </p:custDataLst>
              </p:nvPr>
            </p:nvSpPr>
            <p:spPr bwMode="gray">
              <a:xfrm>
                <a:off x="174" y="1761"/>
                <a:ext cx="680" cy="680"/>
              </a:xfrm>
              <a:prstGeom prst="ellipse">
                <a:avLst/>
              </a:prstGeom>
              <a:gradFill rotWithShape="1">
                <a:gsLst>
                  <a:gs pos="0">
                    <a:srgbClr val="0099FF">
                      <a:alpha val="0"/>
                    </a:srgbClr>
                  </a:gs>
                  <a:gs pos="100000">
                    <a:srgbClr val="A6DBFF"/>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7" name="Oval 284"/>
              <p:cNvSpPr>
                <a:spLocks noChangeArrowheads="1"/>
              </p:cNvSpPr>
              <p:nvPr>
                <p:custDataLst>
                  <p:tags r:id="rId29"/>
                </p:custDataLst>
              </p:nvPr>
            </p:nvSpPr>
            <p:spPr bwMode="gray">
              <a:xfrm>
                <a:off x="191" y="1783"/>
                <a:ext cx="647" cy="636"/>
              </a:xfrm>
              <a:prstGeom prst="ellipse">
                <a:avLst/>
              </a:prstGeom>
              <a:gradFill rotWithShape="1">
                <a:gsLst>
                  <a:gs pos="0">
                    <a:srgbClr val="0079CA"/>
                  </a:gs>
                  <a:gs pos="100000">
                    <a:srgbClr val="0099FF">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8" name="Oval 285"/>
              <p:cNvSpPr>
                <a:spLocks noChangeArrowheads="1"/>
              </p:cNvSpPr>
              <p:nvPr>
                <p:custDataLst>
                  <p:tags r:id="rId30"/>
                </p:custDataLst>
              </p:nvPr>
            </p:nvSpPr>
            <p:spPr bwMode="gray">
              <a:xfrm>
                <a:off x="227" y="1762"/>
                <a:ext cx="576" cy="516"/>
              </a:xfrm>
              <a:prstGeom prst="ellipse">
                <a:avLst/>
              </a:prstGeom>
              <a:gradFill rotWithShape="1">
                <a:gsLst>
                  <a:gs pos="0">
                    <a:srgbClr val="FFFFFF"/>
                  </a:gs>
                  <a:gs pos="100000">
                    <a:srgbClr val="0099FF">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6" name="Group 286"/>
            <p:cNvGrpSpPr/>
            <p:nvPr/>
          </p:nvGrpSpPr>
          <p:grpSpPr bwMode="auto">
            <a:xfrm>
              <a:off x="5442702" y="2251341"/>
              <a:ext cx="884499" cy="834114"/>
              <a:chOff x="415" y="1060"/>
              <a:chExt cx="696" cy="698"/>
            </a:xfrm>
          </p:grpSpPr>
          <p:sp>
            <p:nvSpPr>
              <p:cNvPr id="41" name="Oval 287"/>
              <p:cNvSpPr>
                <a:spLocks noChangeArrowheads="1"/>
              </p:cNvSpPr>
              <p:nvPr>
                <p:custDataLst>
                  <p:tags r:id="rId31"/>
                </p:custDataLst>
              </p:nvPr>
            </p:nvSpPr>
            <p:spPr bwMode="gray">
              <a:xfrm>
                <a:off x="415" y="1060"/>
                <a:ext cx="696" cy="698"/>
              </a:xfrm>
              <a:prstGeom prst="ellipse">
                <a:avLst/>
              </a:prstGeom>
              <a:gradFill rotWithShape="1">
                <a:gsLst>
                  <a:gs pos="0">
                    <a:srgbClr val="762F00"/>
                  </a:gs>
                  <a:gs pos="100000">
                    <a:srgbClr val="FF6600"/>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2" name="Oval 288"/>
              <p:cNvSpPr>
                <a:spLocks noChangeArrowheads="1"/>
              </p:cNvSpPr>
              <p:nvPr>
                <p:custDataLst>
                  <p:tags r:id="rId32"/>
                </p:custDataLst>
              </p:nvPr>
            </p:nvSpPr>
            <p:spPr bwMode="gray">
              <a:xfrm>
                <a:off x="424" y="1069"/>
                <a:ext cx="680" cy="680"/>
              </a:xfrm>
              <a:prstGeom prst="ellipse">
                <a:avLst/>
              </a:prstGeom>
              <a:gradFill rotWithShape="1">
                <a:gsLst>
                  <a:gs pos="0">
                    <a:srgbClr val="FF6600">
                      <a:alpha val="0"/>
                    </a:srgbClr>
                  </a:gs>
                  <a:gs pos="100000">
                    <a:srgbClr val="FFCAA6"/>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3" name="Oval 289"/>
              <p:cNvSpPr>
                <a:spLocks noChangeArrowheads="1"/>
              </p:cNvSpPr>
              <p:nvPr>
                <p:custDataLst>
                  <p:tags r:id="rId33"/>
                </p:custDataLst>
              </p:nvPr>
            </p:nvSpPr>
            <p:spPr bwMode="gray">
              <a:xfrm>
                <a:off x="440" y="1091"/>
                <a:ext cx="647" cy="636"/>
              </a:xfrm>
              <a:prstGeom prst="ellipse">
                <a:avLst/>
              </a:prstGeom>
              <a:gradFill rotWithShape="1">
                <a:gsLst>
                  <a:gs pos="0">
                    <a:srgbClr val="CA5100"/>
                  </a:gs>
                  <a:gs pos="100000">
                    <a:srgbClr val="FF6600">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4" name="Oval 290"/>
              <p:cNvSpPr>
                <a:spLocks noChangeArrowheads="1"/>
              </p:cNvSpPr>
              <p:nvPr>
                <p:custDataLst>
                  <p:tags r:id="rId34"/>
                </p:custDataLst>
              </p:nvPr>
            </p:nvSpPr>
            <p:spPr bwMode="gray">
              <a:xfrm>
                <a:off x="476" y="1071"/>
                <a:ext cx="576" cy="516"/>
              </a:xfrm>
              <a:prstGeom prst="ellipse">
                <a:avLst/>
              </a:prstGeom>
              <a:gradFill rotWithShape="1">
                <a:gsLst>
                  <a:gs pos="0">
                    <a:srgbClr val="FFFFFF"/>
                  </a:gs>
                  <a:gs pos="100000">
                    <a:srgbClr val="FF6600">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7" name="Group 291"/>
            <p:cNvGrpSpPr/>
            <p:nvPr/>
          </p:nvGrpSpPr>
          <p:grpSpPr bwMode="auto">
            <a:xfrm>
              <a:off x="4328182" y="2536948"/>
              <a:ext cx="884499" cy="834114"/>
              <a:chOff x="823" y="740"/>
              <a:chExt cx="696" cy="698"/>
            </a:xfrm>
          </p:grpSpPr>
          <p:sp>
            <p:nvSpPr>
              <p:cNvPr id="37" name="Oval 292"/>
              <p:cNvSpPr>
                <a:spLocks noChangeArrowheads="1"/>
              </p:cNvSpPr>
              <p:nvPr>
                <p:custDataLst>
                  <p:tags r:id="rId35"/>
                </p:custDataLst>
              </p:nvPr>
            </p:nvSpPr>
            <p:spPr bwMode="gray">
              <a:xfrm>
                <a:off x="823" y="740"/>
                <a:ext cx="696" cy="698"/>
              </a:xfrm>
              <a:prstGeom prst="ellipse">
                <a:avLst/>
              </a:prstGeom>
              <a:gradFill rotWithShape="1">
                <a:gsLst>
                  <a:gs pos="0">
                    <a:srgbClr val="76185E"/>
                  </a:gs>
                  <a:gs pos="100000">
                    <a:srgbClr val="FF33CC"/>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38" name="Oval 293"/>
              <p:cNvSpPr>
                <a:spLocks noChangeArrowheads="1"/>
              </p:cNvSpPr>
              <p:nvPr>
                <p:custDataLst>
                  <p:tags r:id="rId36"/>
                </p:custDataLst>
              </p:nvPr>
            </p:nvSpPr>
            <p:spPr bwMode="gray">
              <a:xfrm>
                <a:off x="831" y="749"/>
                <a:ext cx="680" cy="680"/>
              </a:xfrm>
              <a:prstGeom prst="ellipse">
                <a:avLst/>
              </a:prstGeom>
              <a:gradFill rotWithShape="1">
                <a:gsLst>
                  <a:gs pos="0">
                    <a:srgbClr val="FF33CC">
                      <a:alpha val="0"/>
                    </a:srgbClr>
                  </a:gs>
                  <a:gs pos="100000">
                    <a:srgbClr val="FFB8ED"/>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39" name="Oval 294"/>
              <p:cNvSpPr>
                <a:spLocks noChangeArrowheads="1"/>
              </p:cNvSpPr>
              <p:nvPr>
                <p:custDataLst>
                  <p:tags r:id="rId37"/>
                </p:custDataLst>
              </p:nvPr>
            </p:nvSpPr>
            <p:spPr bwMode="gray">
              <a:xfrm>
                <a:off x="848" y="770"/>
                <a:ext cx="647" cy="636"/>
              </a:xfrm>
              <a:prstGeom prst="ellipse">
                <a:avLst/>
              </a:prstGeom>
              <a:gradFill rotWithShape="1">
                <a:gsLst>
                  <a:gs pos="0">
                    <a:srgbClr val="CA28A2"/>
                  </a:gs>
                  <a:gs pos="100000">
                    <a:srgbClr val="FF33CC">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40" name="Oval 295"/>
              <p:cNvSpPr>
                <a:spLocks noChangeArrowheads="1"/>
              </p:cNvSpPr>
              <p:nvPr>
                <p:custDataLst>
                  <p:tags r:id="rId38"/>
                </p:custDataLst>
              </p:nvPr>
            </p:nvSpPr>
            <p:spPr bwMode="gray">
              <a:xfrm>
                <a:off x="884" y="754"/>
                <a:ext cx="576" cy="516"/>
              </a:xfrm>
              <a:prstGeom prst="ellipse">
                <a:avLst/>
              </a:prstGeom>
              <a:gradFill rotWithShape="1">
                <a:gsLst>
                  <a:gs pos="0">
                    <a:srgbClr val="FFFFFF"/>
                  </a:gs>
                  <a:gs pos="100000">
                    <a:srgbClr val="FF33CC">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grpSp>
          <p:nvGrpSpPr>
            <p:cNvPr id="18" name="Group 296"/>
            <p:cNvGrpSpPr/>
            <p:nvPr/>
          </p:nvGrpSpPr>
          <p:grpSpPr bwMode="auto">
            <a:xfrm>
              <a:off x="3540267" y="3262316"/>
              <a:ext cx="884499" cy="834114"/>
              <a:chOff x="869" y="971"/>
              <a:chExt cx="696" cy="698"/>
            </a:xfrm>
          </p:grpSpPr>
          <p:sp>
            <p:nvSpPr>
              <p:cNvPr id="33" name="Oval 297"/>
              <p:cNvSpPr>
                <a:spLocks noChangeArrowheads="1"/>
              </p:cNvSpPr>
              <p:nvPr>
                <p:custDataLst>
                  <p:tags r:id="rId39"/>
                </p:custDataLst>
              </p:nvPr>
            </p:nvSpPr>
            <p:spPr bwMode="gray">
              <a:xfrm>
                <a:off x="869" y="971"/>
                <a:ext cx="696" cy="698"/>
              </a:xfrm>
              <a:prstGeom prst="ellipse">
                <a:avLst/>
              </a:prstGeom>
              <a:gradFill rotWithShape="1">
                <a:gsLst>
                  <a:gs pos="0">
                    <a:srgbClr val="2F2F76"/>
                  </a:gs>
                  <a:gs pos="100000">
                    <a:srgbClr val="6666FF"/>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34" name="Oval 298"/>
              <p:cNvSpPr>
                <a:spLocks noChangeArrowheads="1"/>
              </p:cNvSpPr>
              <p:nvPr>
                <p:custDataLst>
                  <p:tags r:id="rId40"/>
                </p:custDataLst>
              </p:nvPr>
            </p:nvSpPr>
            <p:spPr bwMode="gray">
              <a:xfrm>
                <a:off x="878" y="980"/>
                <a:ext cx="680" cy="680"/>
              </a:xfrm>
              <a:prstGeom prst="ellipse">
                <a:avLst/>
              </a:prstGeom>
              <a:gradFill rotWithShape="1">
                <a:gsLst>
                  <a:gs pos="0">
                    <a:srgbClr val="6666FF">
                      <a:alpha val="0"/>
                    </a:srgbClr>
                  </a:gs>
                  <a:gs pos="100000">
                    <a:srgbClr val="CACAFF"/>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35" name="Oval 299"/>
              <p:cNvSpPr>
                <a:spLocks noChangeArrowheads="1"/>
              </p:cNvSpPr>
              <p:nvPr>
                <p:custDataLst>
                  <p:tags r:id="rId41"/>
                </p:custDataLst>
              </p:nvPr>
            </p:nvSpPr>
            <p:spPr bwMode="gray">
              <a:xfrm>
                <a:off x="894" y="1002"/>
                <a:ext cx="647" cy="636"/>
              </a:xfrm>
              <a:prstGeom prst="ellipse">
                <a:avLst/>
              </a:prstGeom>
              <a:gradFill rotWithShape="1">
                <a:gsLst>
                  <a:gs pos="0">
                    <a:srgbClr val="5151CA"/>
                  </a:gs>
                  <a:gs pos="100000">
                    <a:srgbClr val="6666FF">
                      <a:alpha val="48000"/>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sp>
            <p:nvSpPr>
              <p:cNvPr id="36" name="Oval 300"/>
              <p:cNvSpPr>
                <a:spLocks noChangeArrowheads="1"/>
              </p:cNvSpPr>
              <p:nvPr>
                <p:custDataLst>
                  <p:tags r:id="rId42"/>
                </p:custDataLst>
              </p:nvPr>
            </p:nvSpPr>
            <p:spPr bwMode="gray">
              <a:xfrm>
                <a:off x="930" y="981"/>
                <a:ext cx="576" cy="516"/>
              </a:xfrm>
              <a:prstGeom prst="ellipse">
                <a:avLst/>
              </a:prstGeom>
              <a:gradFill rotWithShape="1">
                <a:gsLst>
                  <a:gs pos="0">
                    <a:srgbClr val="FFFFFF"/>
                  </a:gs>
                  <a:gs pos="100000">
                    <a:srgbClr val="6666FF">
                      <a:alpha val="37999"/>
                    </a:srgbClr>
                  </a:gs>
                </a:gsLst>
                <a:lin ang="5400000" scaled="1"/>
              </a:gradFill>
              <a:ln w="9525" algn="ctr">
                <a:noFill/>
                <a:round/>
              </a:ln>
            </p:spPr>
            <p:txBody>
              <a:bodyPr vert="eaVert" wrap="none" anchor="ctr"/>
              <a:lstStyle/>
              <a:p>
                <a:endParaRPr lang="zh-CN" altLang="en-US" sz="1600" i="0">
                  <a:latin typeface="微软雅黑" panose="020B0503020204020204" charset="-122"/>
                  <a:ea typeface="微软雅黑" panose="020B0503020204020204" charset="-122"/>
                  <a:cs typeface="微软雅黑" panose="020B0503020204020204" charset="-122"/>
                </a:endParaRPr>
              </a:p>
            </p:txBody>
          </p:sp>
        </p:grpSp>
        <p:sp>
          <p:nvSpPr>
            <p:cNvPr id="19" name="Rectangle 301"/>
            <p:cNvSpPr>
              <a:spLocks noChangeArrowheads="1"/>
            </p:cNvSpPr>
            <p:nvPr>
              <p:custDataLst>
                <p:tags r:id="rId43"/>
              </p:custDataLst>
            </p:nvPr>
          </p:nvSpPr>
          <p:spPr bwMode="auto">
            <a:xfrm>
              <a:off x="1403648" y="5473287"/>
              <a:ext cx="2310531" cy="649194"/>
            </a:xfrm>
            <a:prstGeom prst="rect">
              <a:avLst/>
            </a:prstGeom>
            <a:noFill/>
            <a:ln w="635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lnSpc>
                  <a:spcPts val="2400"/>
                </a:lnSpc>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对事故隐患整改不力，经费不落实</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0" name="Rectangle 302"/>
            <p:cNvSpPr>
              <a:spLocks noChangeArrowheads="1"/>
            </p:cNvSpPr>
            <p:nvPr>
              <p:custDataLst>
                <p:tags r:id="rId44"/>
              </p:custDataLst>
            </p:nvPr>
          </p:nvSpPr>
          <p:spPr bwMode="auto">
            <a:xfrm>
              <a:off x="467544" y="3323165"/>
              <a:ext cx="3200401" cy="649194"/>
            </a:xfrm>
            <a:prstGeom prst="rect">
              <a:avLst/>
            </a:prstGeom>
            <a:noFill/>
            <a:ln w="1270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lnSpc>
                  <a:spcPts val="2400"/>
                </a:lnSpc>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没有安全生产管理规章制度和安全操作规程，或者不健全</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1" name="Rectangle 303"/>
            <p:cNvSpPr>
              <a:spLocks noChangeArrowheads="1"/>
            </p:cNvSpPr>
            <p:nvPr>
              <p:custDataLst>
                <p:tags r:id="rId45"/>
              </p:custDataLst>
            </p:nvPr>
          </p:nvSpPr>
          <p:spPr bwMode="auto">
            <a:xfrm>
              <a:off x="2555776" y="2290894"/>
              <a:ext cx="2178050" cy="649194"/>
            </a:xfrm>
            <a:prstGeom prst="rect">
              <a:avLst/>
            </a:prstGeom>
            <a:noFill/>
            <a:ln w="1270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lnSpc>
                  <a:spcPts val="2400"/>
                </a:lnSpc>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对现场工作缺乏检查或指导错误</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2" name="Rectangle 304"/>
            <p:cNvSpPr>
              <a:spLocks noChangeArrowheads="1"/>
            </p:cNvSpPr>
            <p:nvPr>
              <p:custDataLst>
                <p:tags r:id="rId46"/>
              </p:custDataLst>
            </p:nvPr>
          </p:nvSpPr>
          <p:spPr bwMode="auto">
            <a:xfrm>
              <a:off x="4471814" y="1609473"/>
              <a:ext cx="1780392" cy="620866"/>
            </a:xfrm>
            <a:prstGeom prst="rect">
              <a:avLst/>
            </a:prstGeom>
            <a:noFill/>
            <a:ln w="1270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spcBef>
                  <a:spcPts val="0"/>
                </a:spcBef>
                <a:spcAft>
                  <a:spcPts val="0"/>
                </a:spcAft>
                <a:defRPr/>
              </a:pPr>
              <a:r>
                <a:rPr lang="zh-CN" altLang="en-US" sz="2000" i="0" dirty="0">
                  <a:solidFill>
                    <a:schemeClr val="tx1"/>
                  </a:solidFill>
                  <a:effectLst/>
                  <a:latin typeface="微软雅黑" panose="020B0503020204020204" charset="-122"/>
                  <a:ea typeface="微软雅黑" panose="020B0503020204020204" charset="-122"/>
                  <a:cs typeface="微软雅黑" panose="020B0503020204020204" charset="-122"/>
                </a:rPr>
                <a:t>人员安排不当、</a:t>
              </a:r>
              <a:endParaRPr lang="zh-CN" altLang="en-US" sz="2000" i="0" dirty="0">
                <a:solidFill>
                  <a:schemeClr val="tx1"/>
                </a:solidFill>
                <a:effectLst/>
                <a:latin typeface="微软雅黑" panose="020B0503020204020204" charset="-122"/>
                <a:ea typeface="微软雅黑" panose="020B0503020204020204" charset="-122"/>
                <a:cs typeface="微软雅黑" panose="020B0503020204020204" charset="-122"/>
              </a:endParaRPr>
            </a:p>
            <a:p>
              <a:pPr defTabSz="857250" eaLnBrk="0" fontAlgn="auto" hangingPunct="0">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劳动组织不合理</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3" name="Rectangle 305"/>
            <p:cNvSpPr>
              <a:spLocks noChangeArrowheads="1"/>
            </p:cNvSpPr>
            <p:nvPr>
              <p:custDataLst>
                <p:tags r:id="rId47"/>
              </p:custDataLst>
            </p:nvPr>
          </p:nvSpPr>
          <p:spPr bwMode="auto">
            <a:xfrm>
              <a:off x="6486067" y="1812414"/>
              <a:ext cx="1398301" cy="649194"/>
            </a:xfrm>
            <a:prstGeom prst="rect">
              <a:avLst/>
            </a:prstGeom>
            <a:noFill/>
            <a:ln w="1270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lnSpc>
                  <a:spcPts val="2400"/>
                </a:lnSpc>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安全生产教育培训不够</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4" name="Rectangle 306"/>
            <p:cNvSpPr>
              <a:spLocks noChangeArrowheads="1"/>
            </p:cNvSpPr>
            <p:nvPr>
              <p:custDataLst>
                <p:tags r:id="rId48"/>
              </p:custDataLst>
            </p:nvPr>
          </p:nvSpPr>
          <p:spPr bwMode="auto">
            <a:xfrm>
              <a:off x="7766051" y="2578926"/>
              <a:ext cx="1377949" cy="649194"/>
            </a:xfrm>
            <a:prstGeom prst="rect">
              <a:avLst/>
            </a:prstGeom>
            <a:noFill/>
            <a:ln w="1270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lnSpc>
                  <a:spcPts val="2400"/>
                </a:lnSpc>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技术和设计上缺陷</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5" name="Rectangle 307"/>
            <p:cNvSpPr>
              <a:spLocks noChangeArrowheads="1"/>
            </p:cNvSpPr>
            <p:nvPr>
              <p:custDataLst>
                <p:tags r:id="rId49"/>
              </p:custDataLst>
            </p:nvPr>
          </p:nvSpPr>
          <p:spPr bwMode="auto">
            <a:xfrm>
              <a:off x="611560" y="4393168"/>
              <a:ext cx="2494558" cy="649194"/>
            </a:xfrm>
            <a:prstGeom prst="rect">
              <a:avLst/>
            </a:prstGeom>
            <a:noFill/>
            <a:ln w="12700" algn="ctr">
              <a:noFill/>
              <a:miter lim="800000"/>
            </a:ln>
            <a:effectLst>
              <a:outerShdw sx="1000" sy="1000" algn="ctr" rotWithShape="0">
                <a:schemeClr val="tx1"/>
              </a:outerShdw>
            </a:effectLst>
          </p:spPr>
          <p:txBody>
            <a:bodyPr wrap="square" lIns="87313" tIns="44450" rIns="87313" bIns="44450" anchor="ctr">
              <a:spAutoFit/>
            </a:bodyPr>
            <a:lstStyle/>
            <a:p>
              <a:pPr defTabSz="857250" eaLnBrk="0" fontAlgn="auto" hangingPunct="0">
                <a:lnSpc>
                  <a:spcPts val="2400"/>
                </a:lnSpc>
                <a:spcBef>
                  <a:spcPts val="0"/>
                </a:spcBef>
                <a:spcAft>
                  <a:spcPts val="0"/>
                </a:spcAft>
                <a:defRPr/>
              </a:pPr>
              <a:r>
                <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rPr>
                <a:t>没有事故防范和应急措施或者不健全</a:t>
              </a:r>
              <a:endParaRPr lang="zh-CN" altLang="en-US" i="0" dirty="0">
                <a:solidFill>
                  <a:schemeClr val="tx1"/>
                </a:solidFill>
                <a:effectLst/>
                <a:latin typeface="微软雅黑" panose="020B0503020204020204" charset="-122"/>
                <a:ea typeface="微软雅黑" panose="020B0503020204020204" charset="-122"/>
                <a:cs typeface="微软雅黑" panose="020B0503020204020204" charset="-122"/>
              </a:endParaRPr>
            </a:p>
          </p:txBody>
        </p:sp>
        <p:sp>
          <p:nvSpPr>
            <p:cNvPr id="26" name="Rectangle 308"/>
            <p:cNvSpPr>
              <a:spLocks noChangeArrowheads="1"/>
            </p:cNvSpPr>
            <p:nvPr>
              <p:custDataLst>
                <p:tags r:id="rId50"/>
              </p:custDataLst>
            </p:nvPr>
          </p:nvSpPr>
          <p:spPr bwMode="auto">
            <a:xfrm>
              <a:off x="7627262" y="3507292"/>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1</a:t>
              </a:r>
              <a:endParaRPr lang="en-US" altLang="ko-KR" sz="1600" i="0">
                <a:latin typeface="微软雅黑" panose="020B0503020204020204" charset="-122"/>
                <a:ea typeface="微软雅黑" panose="020B0503020204020204" charset="-122"/>
                <a:cs typeface="微软雅黑" panose="020B0503020204020204" charset="-122"/>
              </a:endParaRPr>
            </a:p>
          </p:txBody>
        </p:sp>
        <p:sp>
          <p:nvSpPr>
            <p:cNvPr id="27" name="Rectangle 309"/>
            <p:cNvSpPr>
              <a:spLocks noChangeArrowheads="1"/>
            </p:cNvSpPr>
            <p:nvPr>
              <p:custDataLst>
                <p:tags r:id="rId51"/>
              </p:custDataLst>
            </p:nvPr>
          </p:nvSpPr>
          <p:spPr bwMode="auto">
            <a:xfrm>
              <a:off x="6857138" y="2802239"/>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2</a:t>
              </a:r>
              <a:endParaRPr lang="en-US" altLang="ko-KR" sz="1600" i="0">
                <a:latin typeface="微软雅黑" panose="020B0503020204020204" charset="-122"/>
                <a:ea typeface="微软雅黑" panose="020B0503020204020204" charset="-122"/>
                <a:cs typeface="微软雅黑" panose="020B0503020204020204" charset="-122"/>
              </a:endParaRPr>
            </a:p>
          </p:txBody>
        </p:sp>
        <p:sp>
          <p:nvSpPr>
            <p:cNvPr id="28" name="Rectangle 310"/>
            <p:cNvSpPr>
              <a:spLocks noChangeArrowheads="1"/>
            </p:cNvSpPr>
            <p:nvPr>
              <p:custDataLst>
                <p:tags r:id="rId52"/>
              </p:custDataLst>
            </p:nvPr>
          </p:nvSpPr>
          <p:spPr bwMode="auto">
            <a:xfrm>
              <a:off x="5782014" y="2550092"/>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3</a:t>
              </a:r>
              <a:endParaRPr lang="en-US" altLang="ko-KR" sz="1600" i="0">
                <a:latin typeface="微软雅黑" panose="020B0503020204020204" charset="-122"/>
                <a:ea typeface="微软雅黑" panose="020B0503020204020204" charset="-122"/>
                <a:cs typeface="微软雅黑" panose="020B0503020204020204" charset="-122"/>
              </a:endParaRPr>
            </a:p>
          </p:txBody>
        </p:sp>
        <p:sp>
          <p:nvSpPr>
            <p:cNvPr id="29" name="Rectangle 311"/>
            <p:cNvSpPr>
              <a:spLocks noChangeArrowheads="1"/>
            </p:cNvSpPr>
            <p:nvPr>
              <p:custDataLst>
                <p:tags r:id="rId53"/>
              </p:custDataLst>
            </p:nvPr>
          </p:nvSpPr>
          <p:spPr bwMode="auto">
            <a:xfrm>
              <a:off x="4667495" y="2835699"/>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4</a:t>
              </a:r>
              <a:endParaRPr lang="en-US" altLang="ko-KR" sz="1600" i="0">
                <a:latin typeface="微软雅黑" panose="020B0503020204020204" charset="-122"/>
                <a:ea typeface="微软雅黑" panose="020B0503020204020204" charset="-122"/>
                <a:cs typeface="微软雅黑" panose="020B0503020204020204" charset="-122"/>
              </a:endParaRPr>
            </a:p>
          </p:txBody>
        </p:sp>
        <p:sp>
          <p:nvSpPr>
            <p:cNvPr id="30" name="Rectangle 312"/>
            <p:cNvSpPr>
              <a:spLocks noChangeArrowheads="1"/>
            </p:cNvSpPr>
            <p:nvPr>
              <p:custDataLst>
                <p:tags r:id="rId54"/>
              </p:custDataLst>
            </p:nvPr>
          </p:nvSpPr>
          <p:spPr bwMode="auto">
            <a:xfrm>
              <a:off x="3879579" y="3561067"/>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5</a:t>
              </a:r>
              <a:endParaRPr lang="en-US" altLang="ko-KR" sz="1600" i="0">
                <a:latin typeface="微软雅黑" panose="020B0503020204020204" charset="-122"/>
                <a:ea typeface="微软雅黑" panose="020B0503020204020204" charset="-122"/>
                <a:cs typeface="微软雅黑" panose="020B0503020204020204" charset="-122"/>
              </a:endParaRPr>
            </a:p>
          </p:txBody>
        </p:sp>
        <p:sp>
          <p:nvSpPr>
            <p:cNvPr id="31" name="Rectangle 313"/>
            <p:cNvSpPr>
              <a:spLocks noChangeArrowheads="1"/>
            </p:cNvSpPr>
            <p:nvPr>
              <p:custDataLst>
                <p:tags r:id="rId55"/>
              </p:custDataLst>
            </p:nvPr>
          </p:nvSpPr>
          <p:spPr bwMode="auto">
            <a:xfrm>
              <a:off x="3592371" y="4591162"/>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6</a:t>
              </a:r>
              <a:endParaRPr lang="en-US" altLang="ko-KR" sz="1600" i="0">
                <a:latin typeface="微软雅黑" panose="020B0503020204020204" charset="-122"/>
                <a:ea typeface="微软雅黑" panose="020B0503020204020204" charset="-122"/>
                <a:cs typeface="微软雅黑" panose="020B0503020204020204" charset="-122"/>
              </a:endParaRPr>
            </a:p>
          </p:txBody>
        </p:sp>
        <p:sp>
          <p:nvSpPr>
            <p:cNvPr id="32" name="Rectangle 314"/>
            <p:cNvSpPr>
              <a:spLocks noChangeArrowheads="1"/>
            </p:cNvSpPr>
            <p:nvPr>
              <p:custDataLst>
                <p:tags r:id="rId56"/>
              </p:custDataLst>
            </p:nvPr>
          </p:nvSpPr>
          <p:spPr bwMode="auto">
            <a:xfrm>
              <a:off x="3938037" y="5675032"/>
              <a:ext cx="205875" cy="235416"/>
            </a:xfrm>
            <a:prstGeom prst="rect">
              <a:avLst/>
            </a:prstGeom>
            <a:noFill/>
            <a:ln w="12700" algn="ctr">
              <a:noFill/>
              <a:miter lim="800000"/>
            </a:ln>
          </p:spPr>
          <p:txBody>
            <a:bodyPr wrap="none" lIns="87313" tIns="44450" rIns="87313" bIns="44450" anchor="ctr"/>
            <a:lstStyle/>
            <a:p>
              <a:pPr algn="ctr" defTabSz="857250" eaLnBrk="0" hangingPunct="0"/>
              <a:r>
                <a:rPr lang="en-US" altLang="ko-KR" sz="1600" i="0">
                  <a:latin typeface="微软雅黑" panose="020B0503020204020204" charset="-122"/>
                  <a:ea typeface="微软雅黑" panose="020B0503020204020204" charset="-122"/>
                  <a:cs typeface="微软雅黑" panose="020B0503020204020204" charset="-122"/>
                </a:rPr>
                <a:t>7</a:t>
              </a:r>
              <a:endParaRPr lang="en-US" altLang="ko-KR" sz="1600" i="0">
                <a:latin typeface="微软雅黑" panose="020B0503020204020204" charset="-122"/>
                <a:ea typeface="微软雅黑" panose="020B0503020204020204" charset="-122"/>
                <a:cs typeface="微软雅黑" panose="020B0503020204020204" charset="-122"/>
              </a:endParaRPr>
            </a:p>
          </p:txBody>
        </p:sp>
      </p:grpSp>
      <p:sp>
        <p:nvSpPr>
          <p:cNvPr id="68" name="矩形 67"/>
          <p:cNvSpPr/>
          <p:nvPr>
            <p:custDataLst>
              <p:tags r:id="rId57"/>
            </p:custDataLst>
          </p:nvPr>
        </p:nvSpPr>
        <p:spPr>
          <a:xfrm>
            <a:off x="370840" y="1131446"/>
            <a:ext cx="6391288" cy="396240"/>
          </a:xfrm>
          <a:prstGeom prst="rect">
            <a:avLst/>
          </a:prstGeom>
        </p:spPr>
        <p:txBody>
          <a:bodyPr wrap="square">
            <a:spAutoFit/>
          </a:bodyPr>
          <a:lstStyle/>
          <a:p>
            <a:r>
              <a:rPr lang="zh-CN" altLang="en-US" sz="2000" b="1" i="0" dirty="0">
                <a:solidFill>
                  <a:schemeClr val="tx1"/>
                </a:solidFill>
                <a:latin typeface="微软雅黑" panose="020B0503020204020204" charset="-122"/>
                <a:ea typeface="微软雅黑" panose="020B0503020204020204" charset="-122"/>
                <a:cs typeface="微软雅黑" panose="020B0503020204020204" charset="-122"/>
              </a:rPr>
              <a:t>（三）管理的缺陷</a:t>
            </a:r>
            <a:endParaRPr lang="zh-CN" altLang="en-US" sz="2000" b="1"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58"/>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59"/>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custDataLst>
              <p:tags r:id="rId1"/>
            </p:custDataLst>
          </p:nvPr>
        </p:nvSpPr>
        <p:spPr>
          <a:xfrm>
            <a:off x="893445" y="1010285"/>
            <a:ext cx="2432685" cy="778510"/>
          </a:xfrm>
          <a:prstGeom prst="rect">
            <a:avLst/>
          </a:prstGeom>
          <a:noFill/>
          <a:ln w="9525">
            <a:noFill/>
          </a:ln>
        </p:spPr>
        <p:txBody>
          <a:bodyPr vert="horz" wrap="square" lIns="91440" tIns="45720" rIns="91440" bIns="45720"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r"/>
            <a:r>
              <a:rPr lang="zh-CN" altLang="en-US" sz="2800" b="1" dirty="0">
                <a:solidFill>
                  <a:srgbClr val="E56B15"/>
                </a:solidFill>
                <a:latin typeface="微软雅黑" panose="020B0503020204020204" charset="-122"/>
                <a:ea typeface="微软雅黑" panose="020B0503020204020204" charset="-122"/>
                <a:cs typeface="微软雅黑" panose="020B0503020204020204" charset="-122"/>
              </a:rPr>
              <a:t>不安全的心理</a:t>
            </a:r>
            <a:endParaRPr lang="zh-CN" altLang="en-US" sz="2800" b="1" dirty="0">
              <a:solidFill>
                <a:srgbClr val="E56B15"/>
              </a:solidFill>
              <a:latin typeface="微软雅黑" panose="020B0503020204020204" charset="-122"/>
              <a:ea typeface="微软雅黑" panose="020B0503020204020204" charset="-122"/>
              <a:cs typeface="微软雅黑" panose="020B0503020204020204" charset="-122"/>
            </a:endParaRPr>
          </a:p>
        </p:txBody>
      </p:sp>
      <p:sp>
        <p:nvSpPr>
          <p:cNvPr id="72707" name="Rectangle 3"/>
          <p:cNvSpPr>
            <a:spLocks noGrp="1" noRot="1" noChangeArrowheads="1"/>
          </p:cNvSpPr>
          <p:nvPr>
            <p:custDataLst>
              <p:tags r:id="rId2"/>
            </p:custDataLst>
          </p:nvPr>
        </p:nvSpPr>
        <p:spPr>
          <a:xfrm>
            <a:off x="4310380" y="1357630"/>
            <a:ext cx="7091045" cy="1500505"/>
          </a:xfrm>
          <a:prstGeom prst="rect">
            <a:avLst/>
          </a:prstGeom>
          <a:noFill/>
          <a:ln w="9525">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marR="0" lvl="0" indent="0" algn="l" defTabSz="914400" rtl="0" eaLnBrk="1" fontAlgn="base" latinLnBrk="0" hangingPunct="1">
              <a:lnSpc>
                <a:spcPct val="90000"/>
              </a:lnSpc>
              <a:spcBef>
                <a:spcPct val="20000"/>
              </a:spcBef>
              <a:spcAft>
                <a:spcPct val="0"/>
              </a:spcAft>
              <a:buClrTx/>
              <a:buSzTx/>
              <a:buFont typeface="微软雅黑" panose="020B0503020204020204" charset="-122"/>
              <a:buNone/>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许多违章人员在行动前的一种重要心态，把出事的偶然性绝对化，在现实工作中，对发生侥幸心理的人时有所见。</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63855" marR="0" lvl="0" indent="-363855" algn="l" defTabSz="914400" rtl="0" eaLnBrk="1" fontAlgn="base" latinLnBrk="0" hangingPunct="1">
              <a:lnSpc>
                <a:spcPct val="90000"/>
              </a:lnSpc>
              <a:spcBef>
                <a:spcPct val="20000"/>
              </a:spcBef>
              <a:spcAft>
                <a:spcPct val="0"/>
              </a:spcAft>
              <a:buClrTx/>
              <a:buSzPct val="80000"/>
              <a:buFont typeface="微软雅黑" panose="020B0503020204020204" charset="-122"/>
              <a:buChar char="u"/>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不是不懂安全操作规程，缺乏安全知识，技术水平不低，而是“明知故犯”</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63855" marR="0" lvl="0" indent="-363855" algn="l" defTabSz="914400" rtl="0" eaLnBrk="1" fontAlgn="base" latinLnBrk="0" hangingPunct="1">
              <a:lnSpc>
                <a:spcPct val="90000"/>
              </a:lnSpc>
              <a:spcBef>
                <a:spcPct val="20000"/>
              </a:spcBef>
              <a:spcAft>
                <a:spcPct val="0"/>
              </a:spcAft>
              <a:buClrTx/>
              <a:buSzPct val="80000"/>
              <a:buFont typeface="微软雅黑" panose="020B0503020204020204" charset="-122"/>
              <a:buChar char="u"/>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违章不一定出事，出事不一定伤人，伤人不一定伤己。</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711200" marR="0" lvl="0" indent="-711200" algn="l" defTabSz="914400" rtl="0" eaLnBrk="1" fontAlgn="base" latinLnBrk="0" hangingPunct="1">
              <a:lnSpc>
                <a:spcPct val="90000"/>
              </a:lnSpc>
              <a:spcBef>
                <a:spcPct val="20000"/>
              </a:spcBef>
              <a:spcAft>
                <a:spcPct val="0"/>
              </a:spcAft>
              <a:buClrTx/>
              <a:buSzTx/>
              <a:buFontTx/>
              <a:buChar char="•"/>
              <a:defRPr/>
            </a:pPr>
            <a:endParaRPr kumimoji="0" lang="zh-CN" altLang="en-US" sz="1800" i="0" u="none" strike="noStrike" kern="0" cap="none" spc="0" normalizeH="0" baseline="0" noProof="0" dirty="0">
              <a:ln>
                <a:noFill/>
              </a:ln>
              <a:solidFill>
                <a:schemeClr val="tx1"/>
              </a:solidFill>
              <a:effectLst/>
              <a:uLnTx/>
              <a:uFillTx/>
              <a:latin typeface="+mj-ea"/>
              <a:ea typeface="+mj-ea"/>
              <a:cs typeface="微软雅黑" panose="020B0503020204020204" charset="-122"/>
            </a:endParaRPr>
          </a:p>
          <a:p>
            <a:pPr marL="711200" marR="0" lvl="0" indent="-711200" algn="l" defTabSz="914400" rtl="0" eaLnBrk="1" fontAlgn="base" latinLnBrk="0" hangingPunct="1">
              <a:lnSpc>
                <a:spcPct val="90000"/>
              </a:lnSpc>
              <a:spcBef>
                <a:spcPct val="20000"/>
              </a:spcBef>
              <a:spcAft>
                <a:spcPct val="0"/>
              </a:spcAft>
              <a:buClrTx/>
              <a:buSzTx/>
              <a:buFontTx/>
              <a:buChar char="•"/>
              <a:defRPr/>
            </a:pPr>
            <a:endParaRPr kumimoji="0" lang="zh-CN" altLang="en-US" sz="1800" i="0" u="none" strike="noStrike" kern="0" cap="none" spc="0" normalizeH="0" baseline="0" noProof="0" dirty="0">
              <a:ln>
                <a:noFill/>
              </a:ln>
              <a:solidFill>
                <a:schemeClr val="tx1"/>
              </a:solidFill>
              <a:effectLst/>
              <a:uLnTx/>
              <a:uFillTx/>
              <a:latin typeface="+mj-ea"/>
              <a:ea typeface="+mj-ea"/>
              <a:cs typeface="微软雅黑" panose="020B0503020204020204" charset="-122"/>
            </a:endParaRPr>
          </a:p>
        </p:txBody>
      </p:sp>
      <p:sp>
        <p:nvSpPr>
          <p:cNvPr id="14340" name="AutoShape 2"/>
          <p:cNvSpPr/>
          <p:nvPr>
            <p:custDataLst>
              <p:tags r:id="rId3"/>
            </p:custDataLst>
          </p:nvPr>
        </p:nvSpPr>
        <p:spPr>
          <a:xfrm>
            <a:off x="968375" y="1859915"/>
            <a:ext cx="2357438" cy="785813"/>
          </a:xfrm>
          <a:prstGeom prst="roundRect">
            <a:avLst>
              <a:gd name="adj" fmla="val 10347"/>
            </a:avLst>
          </a:prstGeom>
          <a:solidFill>
            <a:srgbClr val="E56B15"/>
          </a:solidFill>
          <a:ln w="50800">
            <a:noFill/>
          </a:ln>
          <a:effectLst>
            <a:outerShdw dist="107763" dir="2699999" algn="ctr" rotWithShape="0">
              <a:schemeClr val="bg1">
                <a:alpha val="50000"/>
              </a:schemeClr>
            </a:outerShdw>
          </a:effectLst>
        </p:spPr>
        <p:txBody>
          <a:bodyPr wrap="none" anchor="ctr"/>
          <a:lstStyle/>
          <a:p>
            <a:pPr lvl="0" algn="ctr" eaLnBrk="1" hangingPunct="1"/>
            <a:r>
              <a:rPr lang="zh-CN" altLang="en-US" sz="2000" b="1" dirty="0">
                <a:solidFill>
                  <a:schemeClr val="bg1"/>
                </a:solidFill>
                <a:latin typeface="微软雅黑" panose="020B0503020204020204" charset="-122"/>
                <a:ea typeface="微软雅黑" panose="020B0503020204020204" charset="-122"/>
                <a:cs typeface="微软雅黑" panose="020B0503020204020204" charset="-122"/>
              </a:rPr>
              <a:t>侥幸心理</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2" name="Group 10"/>
          <p:cNvGrpSpPr/>
          <p:nvPr/>
        </p:nvGrpSpPr>
        <p:grpSpPr bwMode="auto">
          <a:xfrm>
            <a:off x="1068358" y="1788781"/>
            <a:ext cx="357190" cy="857256"/>
            <a:chOff x="2880" y="1344"/>
            <a:chExt cx="498" cy="1245"/>
          </a:xfr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1"/>
            <a:tileRect/>
          </a:gradFill>
        </p:grpSpPr>
        <p:sp>
          <p:nvSpPr>
            <p:cNvPr id="8" name="Freeform 11"/>
            <p:cNvSpPr/>
            <p:nvPr>
              <p:custDataLst>
                <p:tags r:id="rId4"/>
              </p:custDataLst>
            </p:nvPr>
          </p:nvSpPr>
          <p:spPr bwMode="gray">
            <a:xfrm>
              <a:off x="3001"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9" name="Freeform 12"/>
            <p:cNvSpPr/>
            <p:nvPr>
              <p:custDataLst>
                <p:tags r:id="rId5"/>
              </p:custDataLst>
            </p:nvPr>
          </p:nvSpPr>
          <p:spPr bwMode="gray">
            <a:xfrm>
              <a:off x="2880"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grpSp>
      <p:pic>
        <p:nvPicPr>
          <p:cNvPr id="14342" name="Picture 6" descr="2006102616165763199"/>
          <p:cNvPicPr>
            <a:picLocks noChangeAspect="1"/>
          </p:cNvPicPr>
          <p:nvPr>
            <p:custDataLst>
              <p:tags r:id="rId6"/>
            </p:custDataLst>
          </p:nvPr>
        </p:nvPicPr>
        <p:blipFill>
          <a:blip r:embed="rId7" cstate="print"/>
          <a:stretch>
            <a:fillRect/>
          </a:stretch>
        </p:blipFill>
        <p:spPr>
          <a:xfrm>
            <a:off x="4671695" y="2928938"/>
            <a:ext cx="1214438" cy="1071562"/>
          </a:xfrm>
          <a:prstGeom prst="rect">
            <a:avLst/>
          </a:prstGeom>
          <a:noFill/>
          <a:ln w="9525">
            <a:noFill/>
          </a:ln>
        </p:spPr>
      </p:pic>
      <p:pic>
        <p:nvPicPr>
          <p:cNvPr id="14343" name="Picture 7" descr="2006102616172790946"/>
          <p:cNvPicPr>
            <a:picLocks noChangeAspect="1"/>
          </p:cNvPicPr>
          <p:nvPr>
            <p:custDataLst>
              <p:tags r:id="rId8"/>
            </p:custDataLst>
          </p:nvPr>
        </p:nvPicPr>
        <p:blipFill>
          <a:blip r:embed="rId9" cstate="print"/>
          <a:stretch>
            <a:fillRect/>
          </a:stretch>
        </p:blipFill>
        <p:spPr>
          <a:xfrm>
            <a:off x="6243320" y="2928938"/>
            <a:ext cx="1214438" cy="1035050"/>
          </a:xfrm>
          <a:prstGeom prst="rect">
            <a:avLst/>
          </a:prstGeom>
          <a:noFill/>
          <a:ln w="9525">
            <a:noFill/>
          </a:ln>
        </p:spPr>
      </p:pic>
      <p:pic>
        <p:nvPicPr>
          <p:cNvPr id="14344" name="Picture 8" descr="2006102616173913767"/>
          <p:cNvPicPr>
            <a:picLocks noChangeAspect="1"/>
          </p:cNvPicPr>
          <p:nvPr>
            <p:custDataLst>
              <p:tags r:id="rId10"/>
            </p:custDataLst>
          </p:nvPr>
        </p:nvPicPr>
        <p:blipFill>
          <a:blip r:embed="rId11" cstate="print"/>
          <a:stretch>
            <a:fillRect/>
          </a:stretch>
        </p:blipFill>
        <p:spPr>
          <a:xfrm>
            <a:off x="9743758" y="2928938"/>
            <a:ext cx="1214437" cy="1017587"/>
          </a:xfrm>
          <a:prstGeom prst="rect">
            <a:avLst/>
          </a:prstGeom>
          <a:noFill/>
          <a:ln w="9525">
            <a:noFill/>
          </a:ln>
        </p:spPr>
      </p:pic>
      <p:pic>
        <p:nvPicPr>
          <p:cNvPr id="14345" name="Picture 9" descr="2006102616171162953"/>
          <p:cNvPicPr>
            <a:picLocks noChangeAspect="1"/>
          </p:cNvPicPr>
          <p:nvPr>
            <p:custDataLst>
              <p:tags r:id="rId12"/>
            </p:custDataLst>
          </p:nvPr>
        </p:nvPicPr>
        <p:blipFill>
          <a:blip r:embed="rId13" cstate="print"/>
          <a:stretch>
            <a:fillRect/>
          </a:stretch>
        </p:blipFill>
        <p:spPr>
          <a:xfrm>
            <a:off x="7886383" y="2928938"/>
            <a:ext cx="1343025" cy="1071562"/>
          </a:xfrm>
          <a:prstGeom prst="rect">
            <a:avLst/>
          </a:prstGeom>
          <a:noFill/>
          <a:ln w="9525">
            <a:noFill/>
          </a:ln>
        </p:spPr>
      </p:pic>
      <p:sp>
        <p:nvSpPr>
          <p:cNvPr id="14346" name="AutoShape 2"/>
          <p:cNvSpPr/>
          <p:nvPr>
            <p:custDataLst>
              <p:tags r:id="rId14"/>
            </p:custDataLst>
          </p:nvPr>
        </p:nvSpPr>
        <p:spPr>
          <a:xfrm>
            <a:off x="968375" y="4298315"/>
            <a:ext cx="2357438" cy="785813"/>
          </a:xfrm>
          <a:prstGeom prst="roundRect">
            <a:avLst>
              <a:gd name="adj" fmla="val 10347"/>
            </a:avLst>
          </a:prstGeom>
          <a:solidFill>
            <a:srgbClr val="E56B15"/>
          </a:solidFill>
          <a:ln w="50800">
            <a:noFill/>
          </a:ln>
          <a:effectLst>
            <a:outerShdw dist="107763" dir="2699999" algn="ctr" rotWithShape="0">
              <a:schemeClr val="bg1">
                <a:alpha val="50000"/>
              </a:schemeClr>
            </a:outerShdw>
          </a:effectLst>
        </p:spPr>
        <p:txBody>
          <a:bodyPr wrap="none" anchor="ctr"/>
          <a:lstStyle/>
          <a:p>
            <a:pPr lvl="0" algn="ctr" eaLnBrk="1" hangingPunct="1"/>
            <a:r>
              <a:rPr lang="zh-CN" altLang="en-US" sz="2000" b="1" dirty="0">
                <a:solidFill>
                  <a:schemeClr val="bg1"/>
                </a:solidFill>
                <a:latin typeface="微软雅黑" panose="020B0503020204020204" charset="-122"/>
                <a:ea typeface="微软雅黑" panose="020B0503020204020204" charset="-122"/>
                <a:cs typeface="微软雅黑" panose="020B0503020204020204" charset="-122"/>
              </a:rPr>
              <a:t>惰性心理</a:t>
            </a:r>
            <a:endParaRPr lang="zh-CN" altLang="en-US" sz="20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 name="Group 10"/>
          <p:cNvGrpSpPr/>
          <p:nvPr/>
        </p:nvGrpSpPr>
        <p:grpSpPr bwMode="auto">
          <a:xfrm>
            <a:off x="1171545" y="4166555"/>
            <a:ext cx="357189" cy="857256"/>
            <a:chOff x="2880" y="1344"/>
            <a:chExt cx="498" cy="1245"/>
          </a:xfr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1"/>
            <a:tileRect/>
          </a:gradFill>
        </p:grpSpPr>
        <p:sp>
          <p:nvSpPr>
            <p:cNvPr id="17" name="Freeform 11"/>
            <p:cNvSpPr/>
            <p:nvPr>
              <p:custDataLst>
                <p:tags r:id="rId15"/>
              </p:custDataLst>
            </p:nvPr>
          </p:nvSpPr>
          <p:spPr bwMode="gray">
            <a:xfrm>
              <a:off x="3001"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8" name="Freeform 12"/>
            <p:cNvSpPr/>
            <p:nvPr>
              <p:custDataLst>
                <p:tags r:id="rId16"/>
              </p:custDataLst>
            </p:nvPr>
          </p:nvSpPr>
          <p:spPr bwMode="gray">
            <a:xfrm>
              <a:off x="2880"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19" name="Rectangle 3"/>
          <p:cNvSpPr txBox="1">
            <a:spLocks noRot="1" noChangeArrowheads="1"/>
          </p:cNvSpPr>
          <p:nvPr>
            <p:custDataLst>
              <p:tags r:id="rId17"/>
            </p:custDataLst>
          </p:nvPr>
        </p:nvSpPr>
        <p:spPr bwMode="auto">
          <a:xfrm>
            <a:off x="4310380" y="4359275"/>
            <a:ext cx="6963410" cy="1857375"/>
          </a:xfrm>
          <a:prstGeom prst="rect">
            <a:avLst/>
          </a:prstGeom>
          <a:noFill/>
          <a:ln w="9525">
            <a:noFill/>
            <a:miter lim="800000"/>
          </a:ln>
        </p:spPr>
        <p:txBody>
          <a:bodyPr/>
          <a:lstStyle/>
          <a:p>
            <a:pPr marL="0" marR="0" lvl="0" indent="0" algn="just" defTabSz="914400" rtl="0" eaLnBrk="0" fontAlgn="base" latinLnBrk="0" hangingPunct="0">
              <a:lnSpc>
                <a:spcPct val="100000"/>
              </a:lnSpc>
              <a:spcBef>
                <a:spcPct val="20000"/>
              </a:spcBef>
              <a:spcAft>
                <a:spcPct val="0"/>
              </a:spcAft>
              <a:buClrTx/>
              <a:buSzTx/>
              <a:buFont typeface="微软雅黑" panose="020B0503020204020204" charset="-122"/>
              <a:buNone/>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亦可称“节能心理”，是指在作业中尽量减少能量支出，能省力便省力，能将就凑合就将就凑合的一种心理状态，也是懒惰行为的心理依据。</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0" fontAlgn="base" latinLnBrk="0" hangingPunct="0">
              <a:lnSpc>
                <a:spcPct val="100000"/>
              </a:lnSpc>
              <a:spcBef>
                <a:spcPct val="20000"/>
              </a:spcBef>
              <a:spcAft>
                <a:spcPct val="0"/>
              </a:spcAft>
              <a:buClrTx/>
              <a:buSzPct val="80000"/>
              <a:buFont typeface="微软雅黑" panose="020B0503020204020204" charset="-122"/>
              <a:buChar char="u"/>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干活图省事，嫌麻烦。 </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0" fontAlgn="base" latinLnBrk="0" hangingPunct="0">
              <a:lnSpc>
                <a:spcPct val="100000"/>
              </a:lnSpc>
              <a:spcBef>
                <a:spcPct val="20000"/>
              </a:spcBef>
              <a:spcAft>
                <a:spcPct val="0"/>
              </a:spcAft>
              <a:buClrTx/>
              <a:buSzPct val="80000"/>
              <a:buFont typeface="微软雅黑" panose="020B0503020204020204" charset="-122"/>
              <a:buChar char="u"/>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节省时间，得过且过。</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pic>
        <p:nvPicPr>
          <p:cNvPr id="14349" name="图片 19" descr="20131223100447636.jpg"/>
          <p:cNvPicPr>
            <a:picLocks noChangeAspect="1"/>
          </p:cNvPicPr>
          <p:nvPr>
            <p:custDataLst>
              <p:tags r:id="rId18"/>
            </p:custDataLst>
          </p:nvPr>
        </p:nvPicPr>
        <p:blipFill>
          <a:blip r:embed="rId19" cstate="print">
            <a:clrChange>
              <a:clrFrom>
                <a:srgbClr val="FFFFFF"/>
              </a:clrFrom>
              <a:clrTo>
                <a:srgbClr val="FFFFFF">
                  <a:alpha val="0"/>
                </a:srgbClr>
              </a:clrTo>
            </a:clrChange>
          </a:blip>
          <a:stretch>
            <a:fillRect/>
          </a:stretch>
        </p:blipFill>
        <p:spPr>
          <a:xfrm>
            <a:off x="10547350" y="4756468"/>
            <a:ext cx="1647825" cy="1643062"/>
          </a:xfrm>
          <a:prstGeom prst="rect">
            <a:avLst/>
          </a:prstGeom>
          <a:noFill/>
          <a:ln w="9525">
            <a:noFill/>
          </a:ln>
        </p:spPr>
      </p:pic>
      <p:sp>
        <p:nvSpPr>
          <p:cNvPr id="4" name="TextBox 90"/>
          <p:cNvSpPr txBox="1"/>
          <p:nvPr>
            <p:custDataLst>
              <p:tags r:id="rId20"/>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1"/>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Rot="1" noChangeArrowheads="1"/>
          </p:cNvSpPr>
          <p:nvPr>
            <p:custDataLst>
              <p:tags r:id="rId1"/>
            </p:custDataLst>
          </p:nvPr>
        </p:nvSpPr>
        <p:spPr>
          <a:xfrm>
            <a:off x="4310380" y="1071880"/>
            <a:ext cx="7303135" cy="3143250"/>
          </a:xfrm>
          <a:prstGeom prst="rect">
            <a:avLst/>
          </a:prstGeom>
          <a:noFill/>
          <a:ln w="9525">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marR="0" lvl="0" indent="0" algn="just" defTabSz="914400" rtl="0" eaLnBrk="1" fontAlgn="base" latinLnBrk="0" hangingPunct="1">
              <a:lnSpc>
                <a:spcPct val="100000"/>
              </a:lnSpc>
              <a:spcBef>
                <a:spcPct val="20000"/>
              </a:spcBef>
              <a:spcAft>
                <a:spcPct val="0"/>
              </a:spcAft>
              <a:buClrTx/>
              <a:buSzTx/>
              <a:buFont typeface="微软雅黑" panose="020B0503020204020204" charset="-122"/>
              <a:buNone/>
              <a:tabLst>
                <a:tab pos="93345" algn="l"/>
              </a:tabLst>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麻痹大意是造成事故的主要心理因素之一。行为上表现为马马虎虎、大大咧咧、口是心非、盲目自信。</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1" fontAlgn="base" latinLnBrk="0" hangingPunct="1">
              <a:lnSpc>
                <a:spcPct val="100000"/>
              </a:lnSpc>
              <a:spcBef>
                <a:spcPct val="20000"/>
              </a:spcBef>
              <a:spcAft>
                <a:spcPct val="0"/>
              </a:spcAft>
              <a:buClrTx/>
              <a:buSzPct val="80000"/>
              <a:buFont typeface="微软雅黑" panose="020B0503020204020204" charset="-122"/>
              <a:buChar char="u"/>
              <a:defRPr/>
            </a:pPr>
            <a:r>
              <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盲目相信自己的以往经验，认为技术过得硬，保准出不了问题。（以老资格者居多）</a:t>
            </a:r>
            <a:endPar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1" fontAlgn="base" latinLnBrk="0" hangingPunct="1">
              <a:lnSpc>
                <a:spcPct val="100000"/>
              </a:lnSpc>
              <a:spcBef>
                <a:spcPct val="20000"/>
              </a:spcBef>
              <a:spcAft>
                <a:spcPct val="0"/>
              </a:spcAft>
              <a:buClrTx/>
              <a:buSzPct val="80000"/>
              <a:buFont typeface="微软雅黑" panose="020B0503020204020204" charset="-122"/>
              <a:buChar char="u"/>
              <a:defRPr/>
            </a:pPr>
            <a:r>
              <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是以往成功经验或习惯的强化，多次做也无问题。我行我素</a:t>
            </a:r>
            <a:endPar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1" fontAlgn="base" latinLnBrk="0" hangingPunct="1">
              <a:lnSpc>
                <a:spcPct val="100000"/>
              </a:lnSpc>
              <a:spcBef>
                <a:spcPct val="20000"/>
              </a:spcBef>
              <a:spcAft>
                <a:spcPct val="0"/>
              </a:spcAft>
              <a:buClrTx/>
              <a:buSzPct val="80000"/>
              <a:buFont typeface="微软雅黑" panose="020B0503020204020204" charset="-122"/>
              <a:buChar char="u"/>
              <a:defRPr/>
            </a:pPr>
            <a:r>
              <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是高度紧张后的精神疲劳，产生麻痹心理。</a:t>
            </a:r>
            <a:endPar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1" fontAlgn="base" latinLnBrk="0" hangingPunct="1">
              <a:lnSpc>
                <a:spcPct val="100000"/>
              </a:lnSpc>
              <a:spcBef>
                <a:spcPct val="20000"/>
              </a:spcBef>
              <a:spcAft>
                <a:spcPct val="0"/>
              </a:spcAft>
              <a:buClrTx/>
              <a:buSzPct val="80000"/>
              <a:buFont typeface="微软雅黑" panose="020B0503020204020204" charset="-122"/>
              <a:buChar char="u"/>
              <a:defRPr/>
            </a:pPr>
            <a:r>
              <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是个性因素，一贯松松垮垮，不求甚解的性格特征，自以为绝对安全。</a:t>
            </a:r>
            <a:endPar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1" fontAlgn="base" latinLnBrk="0" hangingPunct="1">
              <a:lnSpc>
                <a:spcPct val="100000"/>
              </a:lnSpc>
              <a:spcBef>
                <a:spcPct val="20000"/>
              </a:spcBef>
              <a:spcAft>
                <a:spcPct val="0"/>
              </a:spcAft>
              <a:buClrTx/>
              <a:buSzPct val="80000"/>
              <a:buFont typeface="微软雅黑" panose="020B0503020204020204" charset="-122"/>
              <a:buChar char="u"/>
              <a:defRPr/>
            </a:pPr>
            <a:r>
              <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因循守旧，缺乏创新意识。</a:t>
            </a:r>
            <a:endParaRPr kumimoji="0" lang="zh-CN" altLang="en-US" sz="18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5363" name="AutoShape 2"/>
          <p:cNvSpPr/>
          <p:nvPr>
            <p:custDataLst>
              <p:tags r:id="rId2"/>
            </p:custDataLst>
          </p:nvPr>
        </p:nvSpPr>
        <p:spPr>
          <a:xfrm>
            <a:off x="880745" y="1807210"/>
            <a:ext cx="2357438" cy="785813"/>
          </a:xfrm>
          <a:prstGeom prst="roundRect">
            <a:avLst>
              <a:gd name="adj" fmla="val 10347"/>
            </a:avLst>
          </a:prstGeom>
          <a:solidFill>
            <a:srgbClr val="E56B15"/>
          </a:solidFill>
          <a:ln w="50800">
            <a:noFill/>
          </a:ln>
          <a:effectLst>
            <a:outerShdw dist="107763" dir="2699999" algn="ctr" rotWithShape="0">
              <a:schemeClr val="bg1">
                <a:alpha val="50000"/>
              </a:schemeClr>
            </a:outerShdw>
          </a:effectLst>
        </p:spPr>
        <p:txBody>
          <a:bodyPr wrap="none" anchor="ctr"/>
          <a:lstStyle/>
          <a:p>
            <a:pPr lvl="0" algn="ctr" eaLnBrk="1" hangingPunct="1"/>
            <a:r>
              <a:rPr lang="zh-CN" altLang="en-US" sz="2000" b="1" dirty="0">
                <a:solidFill>
                  <a:schemeClr val="bg1"/>
                </a:solidFill>
                <a:latin typeface="微软雅黑" panose="020B0503020204020204" charset="-122"/>
                <a:ea typeface="微软雅黑" panose="020B0503020204020204" charset="-122"/>
                <a:cs typeface="微软雅黑" panose="020B0503020204020204" charset="-122"/>
              </a:rPr>
              <a:t>麻痹心理</a:t>
            </a:r>
            <a:endParaRPr lang="zh-CN" altLang="en-US" sz="20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2" name="Group 10"/>
          <p:cNvGrpSpPr/>
          <p:nvPr/>
        </p:nvGrpSpPr>
        <p:grpSpPr bwMode="auto">
          <a:xfrm>
            <a:off x="959138" y="1736076"/>
            <a:ext cx="357190" cy="857257"/>
            <a:chOff x="2880" y="1344"/>
            <a:chExt cx="498" cy="1245"/>
          </a:xfr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1"/>
            <a:tileRect/>
          </a:gradFill>
        </p:grpSpPr>
        <p:sp>
          <p:nvSpPr>
            <p:cNvPr id="8" name="Freeform 11"/>
            <p:cNvSpPr/>
            <p:nvPr>
              <p:custDataLst>
                <p:tags r:id="rId3"/>
              </p:custDataLst>
            </p:nvPr>
          </p:nvSpPr>
          <p:spPr bwMode="gray">
            <a:xfrm>
              <a:off x="3001"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9" name="Freeform 12"/>
            <p:cNvSpPr/>
            <p:nvPr>
              <p:custDataLst>
                <p:tags r:id="rId4"/>
              </p:custDataLst>
            </p:nvPr>
          </p:nvSpPr>
          <p:spPr bwMode="gray">
            <a:xfrm>
              <a:off x="2880"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15365" name="AutoShape 2"/>
          <p:cNvSpPr/>
          <p:nvPr>
            <p:custDataLst>
              <p:tags r:id="rId5"/>
            </p:custDataLst>
          </p:nvPr>
        </p:nvSpPr>
        <p:spPr>
          <a:xfrm>
            <a:off x="880745" y="4800600"/>
            <a:ext cx="2357438" cy="785813"/>
          </a:xfrm>
          <a:prstGeom prst="roundRect">
            <a:avLst>
              <a:gd name="adj" fmla="val 10347"/>
            </a:avLst>
          </a:prstGeom>
          <a:solidFill>
            <a:srgbClr val="E56B15"/>
          </a:solidFill>
          <a:ln w="50800">
            <a:noFill/>
          </a:ln>
          <a:effectLst>
            <a:outerShdw dist="107763" dir="2699999" algn="ctr" rotWithShape="0">
              <a:schemeClr val="bg1">
                <a:alpha val="50000"/>
              </a:schemeClr>
            </a:outerShdw>
          </a:effectLst>
        </p:spPr>
        <p:txBody>
          <a:bodyPr wrap="none" anchor="ctr"/>
          <a:lstStyle/>
          <a:p>
            <a:pPr lvl="0" algn="ctr" eaLnBrk="1" hangingPunct="1"/>
            <a:r>
              <a:rPr lang="zh-CN" altLang="en-US" sz="2000" b="1" dirty="0">
                <a:solidFill>
                  <a:schemeClr val="bg1"/>
                </a:solidFill>
                <a:latin typeface="微软雅黑" panose="020B0503020204020204" charset="-122"/>
                <a:ea typeface="微软雅黑" panose="020B0503020204020204" charset="-122"/>
                <a:cs typeface="微软雅黑" panose="020B0503020204020204" charset="-122"/>
              </a:rPr>
              <a:t>逆反心理</a:t>
            </a:r>
            <a:endParaRPr lang="zh-CN" altLang="en-US" sz="2000" b="1" dirty="0">
              <a:solidFill>
                <a:schemeClr val="bg1"/>
              </a:solidFill>
              <a:latin typeface="微软雅黑" panose="020B0503020204020204" charset="-122"/>
              <a:ea typeface="微软雅黑" panose="020B0503020204020204" charset="-122"/>
              <a:cs typeface="微软雅黑" panose="020B0503020204020204" charset="-122"/>
            </a:endParaRPr>
          </a:p>
        </p:txBody>
      </p:sp>
      <p:grpSp>
        <p:nvGrpSpPr>
          <p:cNvPr id="3" name="Group 10"/>
          <p:cNvGrpSpPr/>
          <p:nvPr/>
        </p:nvGrpSpPr>
        <p:grpSpPr bwMode="auto">
          <a:xfrm>
            <a:off x="1062643" y="4800608"/>
            <a:ext cx="357190" cy="857256"/>
            <a:chOff x="2880" y="1344"/>
            <a:chExt cx="498" cy="1245"/>
          </a:xfrm>
          <a:gradFill flip="none" rotWithShape="1">
            <a:gsLst>
              <a:gs pos="0">
                <a:srgbClr val="FBEAC7"/>
              </a:gs>
              <a:gs pos="17999">
                <a:srgbClr val="FEE7F2"/>
              </a:gs>
              <a:gs pos="36000">
                <a:srgbClr val="FAC77D"/>
              </a:gs>
              <a:gs pos="61000">
                <a:srgbClr val="FBA97D"/>
              </a:gs>
              <a:gs pos="82001">
                <a:srgbClr val="FBD49C"/>
              </a:gs>
              <a:gs pos="100000">
                <a:srgbClr val="FEE7F2"/>
              </a:gs>
            </a:gsLst>
            <a:lin ang="16200000" scaled="1"/>
            <a:tileRect/>
          </a:gradFill>
        </p:grpSpPr>
        <p:sp>
          <p:nvSpPr>
            <p:cNvPr id="17" name="Freeform 11"/>
            <p:cNvSpPr/>
            <p:nvPr>
              <p:custDataLst>
                <p:tags r:id="rId6"/>
              </p:custDataLst>
            </p:nvPr>
          </p:nvSpPr>
          <p:spPr bwMode="gray">
            <a:xfrm>
              <a:off x="3001"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18" name="Freeform 12"/>
            <p:cNvSpPr/>
            <p:nvPr>
              <p:custDataLst>
                <p:tags r:id="rId7"/>
              </p:custDataLst>
            </p:nvPr>
          </p:nvSpPr>
          <p:spPr bwMode="gray">
            <a:xfrm>
              <a:off x="2880"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grpFill/>
            <a:ln w="0">
              <a:noFill/>
              <a:prstDash val="solid"/>
              <a:round/>
            </a:ln>
            <a:effectLst/>
          </p:spPr>
          <p:txBody>
            <a:bodyPr/>
            <a:lstStyle/>
            <a:p>
              <a:pPr marL="0" marR="0" lvl="0" indent="0" algn="l" defTabSz="914400" rtl="0" eaLnBrk="1" fontAlgn="base" latinLnBrk="0" hangingPunct="1">
                <a:lnSpc>
                  <a:spcPct val="100000"/>
                </a:lnSpc>
                <a:spcBef>
                  <a:spcPct val="0"/>
                </a:spcBef>
                <a:spcAft>
                  <a:spcPct val="0"/>
                </a:spcAft>
                <a:buClrTx/>
                <a:buSzTx/>
                <a:buFont typeface="微软雅黑" panose="020B0503020204020204" charset="-122"/>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grpSp>
      <p:sp>
        <p:nvSpPr>
          <p:cNvPr id="19" name="Rectangle 3"/>
          <p:cNvSpPr txBox="1">
            <a:spLocks noRot="1" noChangeArrowheads="1"/>
          </p:cNvSpPr>
          <p:nvPr>
            <p:custDataLst>
              <p:tags r:id="rId8"/>
            </p:custDataLst>
          </p:nvPr>
        </p:nvSpPr>
        <p:spPr bwMode="auto">
          <a:xfrm>
            <a:off x="4310380" y="4572000"/>
            <a:ext cx="7303135" cy="1857375"/>
          </a:xfrm>
          <a:prstGeom prst="rect">
            <a:avLst/>
          </a:prstGeom>
          <a:noFill/>
          <a:ln w="9525">
            <a:noFill/>
            <a:miter lim="800000"/>
          </a:ln>
        </p:spPr>
        <p:txBody>
          <a:bodyPr/>
          <a:lstStyle/>
          <a:p>
            <a:pPr marL="0" marR="0" lvl="0" indent="0" algn="just" defTabSz="914400" rtl="0" eaLnBrk="1" fontAlgn="base" latinLnBrk="0" hangingPunct="1">
              <a:lnSpc>
                <a:spcPct val="100000"/>
              </a:lnSpc>
              <a:spcBef>
                <a:spcPct val="0"/>
              </a:spcBef>
              <a:spcAft>
                <a:spcPct val="0"/>
              </a:spcAft>
              <a:buClrTx/>
              <a:buSzTx/>
              <a:buFont typeface="微软雅黑" panose="020B0503020204020204" charset="-122"/>
              <a:buNone/>
              <a:defRPr/>
            </a:pPr>
            <a:r>
              <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一种无视社会规范或管理制度的对抗性心理状态，一般在行为上表现“你让我这样，我偏要那样、越不许干，我越要干”等特征。</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0" fontAlgn="base" latinLnBrk="0" hangingPunct="0">
              <a:lnSpc>
                <a:spcPct val="100000"/>
              </a:lnSpc>
              <a:spcBef>
                <a:spcPct val="20000"/>
              </a:spcBef>
              <a:spcAft>
                <a:spcPct val="0"/>
              </a:spcAft>
              <a:buClrTx/>
              <a:buSzPct val="80000"/>
              <a:buFont typeface="微软雅黑" panose="020B0503020204020204" charset="-122"/>
              <a:buChar char="u"/>
              <a:defRPr/>
            </a:pPr>
            <a:r>
              <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显现对抗：当面顶撞，不但不改正，反而发脾气，或骂骂咧咧，继续违章。</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just" defTabSz="914400" rtl="0" eaLnBrk="0" fontAlgn="base" latinLnBrk="0" hangingPunct="0">
              <a:lnSpc>
                <a:spcPct val="100000"/>
              </a:lnSpc>
              <a:spcBef>
                <a:spcPct val="20000"/>
              </a:spcBef>
              <a:spcAft>
                <a:spcPct val="0"/>
              </a:spcAft>
              <a:buClrTx/>
              <a:buSzPct val="80000"/>
              <a:buFont typeface="微软雅黑" panose="020B0503020204020204" charset="-122"/>
              <a:buChar char="u"/>
              <a:defRPr/>
            </a:pPr>
            <a:r>
              <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隐性对抗：表面接受，心理反抗，阳奉阴违，口是心非。</a:t>
            </a:r>
            <a:endParaRPr kumimoji="0" lang="zh-CN" altLang="en-US"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pic>
        <p:nvPicPr>
          <p:cNvPr id="15369" name="图片 12" descr="3.jpg"/>
          <p:cNvPicPr>
            <a:picLocks noChangeAspect="1"/>
          </p:cNvPicPr>
          <p:nvPr>
            <p:custDataLst>
              <p:tags r:id="rId9"/>
            </p:custDataLst>
          </p:nvPr>
        </p:nvPicPr>
        <p:blipFill>
          <a:blip r:embed="rId10" cstate="print">
            <a:clrChange>
              <a:clrFrom>
                <a:srgbClr val="FFFFFF"/>
              </a:clrFrom>
              <a:clrTo>
                <a:srgbClr val="FFFFFF">
                  <a:alpha val="0"/>
                </a:srgbClr>
              </a:clrTo>
            </a:clrChange>
          </a:blip>
          <a:stretch>
            <a:fillRect/>
          </a:stretch>
        </p:blipFill>
        <p:spPr>
          <a:xfrm>
            <a:off x="2024063" y="2786063"/>
            <a:ext cx="2381250" cy="1428750"/>
          </a:xfrm>
          <a:prstGeom prst="rect">
            <a:avLst/>
          </a:prstGeom>
          <a:noFill/>
          <a:ln w="9525">
            <a:noFill/>
          </a:ln>
        </p:spPr>
      </p:pic>
      <p:sp>
        <p:nvSpPr>
          <p:cNvPr id="14338" name="标题 3"/>
          <p:cNvSpPr>
            <a:spLocks noGrp="1"/>
          </p:cNvSpPr>
          <p:nvPr>
            <p:custDataLst>
              <p:tags r:id="rId11"/>
            </p:custDataLst>
          </p:nvPr>
        </p:nvSpPr>
        <p:spPr>
          <a:xfrm>
            <a:off x="843280" y="850900"/>
            <a:ext cx="2432685" cy="778510"/>
          </a:xfrm>
          <a:prstGeom prst="rect">
            <a:avLst/>
          </a:prstGeom>
          <a:noFill/>
          <a:ln w="9525">
            <a:noFill/>
          </a:ln>
        </p:spPr>
        <p:txBody>
          <a:bodyPr vert="horz" wrap="square" lIns="91440" tIns="45720" rIns="91440" bIns="45720"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algn="r"/>
            <a:r>
              <a:rPr lang="zh-CN" altLang="en-US" sz="2800" b="1" dirty="0">
                <a:solidFill>
                  <a:srgbClr val="E56B15"/>
                </a:solidFill>
                <a:latin typeface="微软雅黑" panose="020B0503020204020204" charset="-122"/>
                <a:ea typeface="微软雅黑" panose="020B0503020204020204" charset="-122"/>
                <a:cs typeface="微软雅黑" panose="020B0503020204020204" charset="-122"/>
              </a:rPr>
              <a:t>不安全的心理</a:t>
            </a:r>
            <a:endParaRPr lang="zh-CN" altLang="en-US" sz="2800" b="1" dirty="0">
              <a:solidFill>
                <a:srgbClr val="E56B15"/>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12"/>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337587" y="261000"/>
            <a:ext cx="11520000" cy="6408000"/>
          </a:xfrm>
          <a:prstGeom prst="rect">
            <a:avLst/>
          </a:prstGeom>
        </p:spPr>
      </p:pic>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2744788" y="2337429"/>
            <a:ext cx="7039992" cy="1445260"/>
          </a:xfrm>
          <a:prstGeom prst="rect">
            <a:avLst/>
          </a:prstGeom>
          <a:noFill/>
        </p:spPr>
        <p:txBody>
          <a:bodyPr wrap="square" rtlCol="0">
            <a:spAutoFit/>
          </a:bodyPr>
          <a:lstStyle/>
          <a:p>
            <a:pPr algn="ctr"/>
            <a:r>
              <a:rPr lang="zh-CN" altLang="en-US" sz="4000" b="1" dirty="0">
                <a:latin typeface="微软雅黑" panose="020B0503020204020204" charset="-122"/>
                <a:ea typeface="微软雅黑" panose="020B0503020204020204" charset="-122"/>
                <a:cs typeface="微软雅黑" panose="020B0503020204020204" charset="-122"/>
              </a:rPr>
              <a:t>是全国第</a:t>
            </a:r>
            <a:r>
              <a:rPr lang="en-US" altLang="zh-CN" sz="8800" b="1" i="1" dirty="0" smtClean="0">
                <a:solidFill>
                  <a:srgbClr val="EF050E"/>
                </a:solidFill>
                <a:latin typeface="微软雅黑" panose="020B0503020204020204" charset="-122"/>
                <a:ea typeface="微软雅黑" panose="020B0503020204020204" charset="-122"/>
                <a:cs typeface="微软雅黑" panose="020B0503020204020204" charset="-122"/>
              </a:rPr>
              <a:t>22</a:t>
            </a:r>
            <a:r>
              <a:rPr lang="zh-CN" altLang="en-US" sz="4000" b="1" dirty="0" smtClean="0">
                <a:latin typeface="微软雅黑" panose="020B0503020204020204" charset="-122"/>
                <a:ea typeface="微软雅黑" panose="020B0503020204020204" charset="-122"/>
                <a:cs typeface="微软雅黑" panose="020B0503020204020204" charset="-122"/>
              </a:rPr>
              <a:t>个</a:t>
            </a:r>
            <a:r>
              <a:rPr lang="zh-CN" altLang="en-US" sz="4000" b="1" dirty="0">
                <a:latin typeface="微软雅黑" panose="020B0503020204020204" charset="-122"/>
                <a:ea typeface="微软雅黑" panose="020B0503020204020204" charset="-122"/>
                <a:cs typeface="微软雅黑" panose="020B0503020204020204" charset="-122"/>
              </a:rPr>
              <a:t>安全生产月</a:t>
            </a:r>
            <a:endParaRPr lang="zh-CN" altLang="en-US" sz="4000" b="1" dirty="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custDataLst>
              <p:tags r:id="rId2"/>
            </p:custDataLst>
          </p:nvPr>
        </p:nvSpPr>
        <p:spPr>
          <a:xfrm>
            <a:off x="3032414" y="1783431"/>
            <a:ext cx="2278021" cy="1106805"/>
          </a:xfrm>
          <a:prstGeom prst="rect">
            <a:avLst/>
          </a:prstGeom>
          <a:noFill/>
        </p:spPr>
        <p:txBody>
          <a:bodyPr wrap="square" rtlCol="0">
            <a:spAutoFit/>
          </a:bodyPr>
          <a:lstStyle/>
          <a:p>
            <a:r>
              <a:rPr lang="en-US" altLang="zh-CN" sz="6600" b="1" dirty="0" smtClean="0">
                <a:latin typeface="微软雅黑" panose="020B0503020204020204" charset="-122"/>
                <a:ea typeface="微软雅黑" panose="020B0503020204020204" charset="-122"/>
                <a:cs typeface="微软雅黑" panose="020B0503020204020204" charset="-122"/>
              </a:rPr>
              <a:t>2023</a:t>
            </a:r>
            <a:endParaRPr lang="zh-CN" altLang="en-US" sz="6600" b="1" dirty="0">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custDataLst>
              <p:tags r:id="rId3"/>
            </p:custDataLst>
          </p:nvPr>
        </p:nvSpPr>
        <p:spPr>
          <a:xfrm>
            <a:off x="5098737" y="2277000"/>
            <a:ext cx="499528" cy="338554"/>
          </a:xfrm>
          <a:prstGeom prst="rect">
            <a:avLst/>
          </a:prstGeom>
          <a:noFill/>
        </p:spPr>
        <p:txBody>
          <a:bodyPr wrap="square" rtlCol="0">
            <a:spAutoFit/>
          </a:bodyPr>
          <a:lstStyle/>
          <a:p>
            <a:r>
              <a:rPr lang="zh-CN" altLang="en-US" sz="1600" b="1" dirty="0">
                <a:latin typeface="微软雅黑" panose="020B0503020204020204" charset="-122"/>
                <a:ea typeface="微软雅黑" panose="020B0503020204020204" charset="-122"/>
                <a:cs typeface="微软雅黑" panose="020B0503020204020204" charset="-122"/>
              </a:rPr>
              <a:t>年</a:t>
            </a:r>
            <a:endParaRPr lang="zh-CN" altLang="en-US" sz="1600" b="1" dirty="0">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292735" y="977900"/>
            <a:ext cx="11833225" cy="5292725"/>
          </a:xfrm>
          <a:prstGeom prst="rect">
            <a:avLst/>
          </a:prstGeom>
          <a:noFill/>
        </p:spPr>
        <p:txBody>
          <a:bodyPr wrap="square" rtlCol="0" anchor="t">
            <a:spAutoFit/>
          </a:bodyPr>
          <a:lstStyle/>
          <a:p>
            <a:pPr lvl="0" indent="0" algn="l" defTabSz="835025">
              <a:spcBef>
                <a:spcPct val="50000"/>
              </a:spcBef>
            </a:pPr>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sym typeface="+mn-ea"/>
              </a:rPr>
              <a:t>安全知识应知应会：</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algn="l" defTabSz="835025">
              <a:spcBef>
                <a:spcPct val="50000"/>
              </a:spcBef>
            </a:pPr>
            <a:endParaRPr lang="en-US" altLang="zh-CN" sz="12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1）三级安全教育：公司级、车间级、班组级安全教育。</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2）“四不放过”：事故原因不查清不放过；责任人员未处理不放过；整改措施未落实不放过；有关人员未受到教育不放过。</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3）“三知”：知生产特性，知火灾危险性，知技术防范措施。</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4）“四会”：会报警，会操作消防设施、器材，会扑救初期火灾，会逃生自救方法。</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5</a:t>
            </a:r>
            <a:r>
              <a:rPr lang="zh-CN" altLang="en-US" sz="2000" dirty="0" smtClean="0">
                <a:solidFill>
                  <a:schemeClr val="tx1"/>
                </a:solidFill>
                <a:latin typeface="微软雅黑" panose="020B0503020204020204" charset="-122"/>
                <a:ea typeface="微软雅黑" panose="020B0503020204020204" charset="-122"/>
                <a:cs typeface="微软雅黑" panose="020B0503020204020204" charset="-122"/>
                <a:sym typeface="+mn-ea"/>
              </a:rPr>
              <a:t>）四不</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伤害：不伤害自己，不伤害他人，不被他人伤害；</a:t>
            </a:r>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sym typeface="+mn-ea"/>
              </a:rPr>
              <a:t>（保护他人不受到伤害）</a:t>
            </a:r>
            <a:endParaRPr lang="zh-CN" altLang="en-US" sz="2400" b="1"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6）三违：违章指挥，违章操作，违反劳动纪律</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7）三无：个人无违章，岗位无隐患，班组无事故</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8） 特种作业：电焊、电工、压力容操作、起重设备操作</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defTabSz="835025">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      以上作业必须持有经过国家培训考试合格后颁发的证书方可上岗作业。</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3" name="TextBox 90"/>
          <p:cNvSpPr txBox="1"/>
          <p:nvPr>
            <p:custDataLst>
              <p:tags r:id="rId2"/>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文本占位符 40961"/>
          <p:cNvSpPr>
            <a:spLocks noGrp="1"/>
          </p:cNvSpPr>
          <p:nvPr>
            <p:custDataLst>
              <p:tags r:id="rId1"/>
            </p:custDataLst>
          </p:nvPr>
        </p:nvSpPr>
        <p:spPr>
          <a:xfrm>
            <a:off x="671195" y="910590"/>
            <a:ext cx="6699885" cy="5471795"/>
          </a:xfrm>
          <a:prstGeom prst="rect">
            <a:avLst/>
          </a:prstGeom>
          <a:noFill/>
          <a:ln>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nSpc>
                <a:spcPct val="90000"/>
              </a:lnSpc>
            </a:pPr>
            <a:r>
              <a:rPr lang="zh-CN" altLang="en-US" sz="2800">
                <a:solidFill>
                  <a:schemeClr val="tx1"/>
                </a:solidFill>
                <a:latin typeface="微软雅黑" panose="020B0503020204020204" charset="-122"/>
                <a:ea typeface="微软雅黑" panose="020B0503020204020204" charset="-122"/>
                <a:cs typeface="微软雅黑" panose="020B0503020204020204" charset="-122"/>
              </a:rPr>
              <a:t>安全标志</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a:lnSpc>
                <a:spcPct val="150000"/>
              </a:lnSpc>
              <a:spcBef>
                <a:spcPts val="0"/>
              </a:spcBef>
              <a:buNone/>
            </a:pPr>
            <a:r>
              <a:rPr lang="zh-CN" altLang="en-US" sz="2800">
                <a:solidFill>
                  <a:schemeClr val="tx1"/>
                </a:solidFill>
                <a:latin typeface="微软雅黑" panose="020B0503020204020204" charset="-122"/>
                <a:ea typeface="微软雅黑" panose="020B0503020204020204" charset="-122"/>
                <a:cs typeface="微软雅黑" panose="020B0503020204020204" charset="-122"/>
              </a:rPr>
              <a:t>１、禁止标志</a:t>
            </a:r>
            <a:r>
              <a:rPr lang="en-US" altLang="zh-CN" sz="2800" b="1">
                <a:solidFill>
                  <a:schemeClr val="tx1"/>
                </a:solidFill>
                <a:latin typeface="微软雅黑" panose="020B0503020204020204" charset="-122"/>
                <a:ea typeface="微软雅黑" panose="020B0503020204020204" charset="-122"/>
                <a:cs typeface="微软雅黑" panose="020B0503020204020204" charset="-122"/>
              </a:rPr>
              <a:t>--</a:t>
            </a:r>
            <a:r>
              <a:rPr lang="zh-CN" altLang="en-US" sz="2800">
                <a:solidFill>
                  <a:schemeClr val="tx1"/>
                </a:solidFill>
                <a:latin typeface="微软雅黑" panose="020B0503020204020204" charset="-122"/>
                <a:ea typeface="微软雅黑" panose="020B0503020204020204" charset="-122"/>
                <a:cs typeface="微软雅黑" panose="020B0503020204020204" charset="-122"/>
              </a:rPr>
              <a:t>禁止人的不安全行为的图形标志；</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a:lnSpc>
                <a:spcPct val="150000"/>
              </a:lnSpc>
              <a:spcBef>
                <a:spcPts val="0"/>
              </a:spcBef>
              <a:buNone/>
            </a:pPr>
            <a:r>
              <a:rPr lang="zh-CN" altLang="en-US" sz="2800">
                <a:solidFill>
                  <a:schemeClr val="tx1"/>
                </a:solidFill>
                <a:latin typeface="微软雅黑" panose="020B0503020204020204" charset="-122"/>
                <a:ea typeface="微软雅黑" panose="020B0503020204020204" charset="-122"/>
                <a:cs typeface="微软雅黑" panose="020B0503020204020204" charset="-122"/>
              </a:rPr>
              <a:t>２、警告标志</a:t>
            </a:r>
            <a:r>
              <a:rPr lang="en-US" altLang="zh-CN" sz="2800" b="1">
                <a:solidFill>
                  <a:schemeClr val="tx1"/>
                </a:solidFill>
                <a:latin typeface="微软雅黑" panose="020B0503020204020204" charset="-122"/>
                <a:ea typeface="微软雅黑" panose="020B0503020204020204" charset="-122"/>
                <a:cs typeface="微软雅黑" panose="020B0503020204020204" charset="-122"/>
              </a:rPr>
              <a:t>--</a:t>
            </a:r>
            <a:r>
              <a:rPr lang="zh-CN" altLang="en-US" sz="2800">
                <a:solidFill>
                  <a:schemeClr val="tx1"/>
                </a:solidFill>
                <a:latin typeface="微软雅黑" panose="020B0503020204020204" charset="-122"/>
                <a:ea typeface="微软雅黑" panose="020B0503020204020204" charset="-122"/>
                <a:cs typeface="微软雅黑" panose="020B0503020204020204" charset="-122"/>
              </a:rPr>
              <a:t>提醒人们对周围环境进行注意的图形标志；</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a:lnSpc>
                <a:spcPct val="150000"/>
              </a:lnSpc>
              <a:spcBef>
                <a:spcPts val="0"/>
              </a:spcBef>
              <a:buNone/>
            </a:pPr>
            <a:r>
              <a:rPr lang="zh-CN" altLang="en-US" sz="2800">
                <a:solidFill>
                  <a:schemeClr val="tx1"/>
                </a:solidFill>
                <a:latin typeface="微软雅黑" panose="020B0503020204020204" charset="-122"/>
                <a:ea typeface="微软雅黑" panose="020B0503020204020204" charset="-122"/>
                <a:cs typeface="微软雅黑" panose="020B0503020204020204" charset="-122"/>
              </a:rPr>
              <a:t>３、指令标志</a:t>
            </a:r>
            <a:r>
              <a:rPr lang="en-US" altLang="zh-CN" sz="2800" b="1">
                <a:solidFill>
                  <a:schemeClr val="tx1"/>
                </a:solidFill>
                <a:latin typeface="微软雅黑" panose="020B0503020204020204" charset="-122"/>
                <a:ea typeface="微软雅黑" panose="020B0503020204020204" charset="-122"/>
                <a:cs typeface="微软雅黑" panose="020B0503020204020204" charset="-122"/>
              </a:rPr>
              <a:t>--</a:t>
            </a:r>
            <a:r>
              <a:rPr lang="zh-CN" altLang="en-US" sz="2800">
                <a:solidFill>
                  <a:schemeClr val="tx1"/>
                </a:solidFill>
                <a:latin typeface="微软雅黑" panose="020B0503020204020204" charset="-122"/>
                <a:ea typeface="微软雅黑" panose="020B0503020204020204" charset="-122"/>
                <a:cs typeface="微软雅黑" panose="020B0503020204020204" charset="-122"/>
              </a:rPr>
              <a:t>强制人们必须做出某种动作或采用防范措施的图形标志；</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a:lnSpc>
                <a:spcPct val="150000"/>
              </a:lnSpc>
              <a:spcBef>
                <a:spcPts val="0"/>
              </a:spcBef>
              <a:buNone/>
            </a:pPr>
            <a:r>
              <a:rPr lang="zh-CN" altLang="en-US" sz="2800">
                <a:solidFill>
                  <a:schemeClr val="tx1"/>
                </a:solidFill>
                <a:latin typeface="微软雅黑" panose="020B0503020204020204" charset="-122"/>
                <a:ea typeface="微软雅黑" panose="020B0503020204020204" charset="-122"/>
                <a:cs typeface="微软雅黑" panose="020B0503020204020204" charset="-122"/>
              </a:rPr>
              <a:t>４、提示标志</a:t>
            </a:r>
            <a:r>
              <a:rPr lang="en-US" altLang="zh-CN" sz="2800" b="1">
                <a:solidFill>
                  <a:schemeClr val="tx1"/>
                </a:solidFill>
                <a:latin typeface="微软雅黑" panose="020B0503020204020204" charset="-122"/>
                <a:ea typeface="微软雅黑" panose="020B0503020204020204" charset="-122"/>
                <a:cs typeface="微软雅黑" panose="020B0503020204020204" charset="-122"/>
              </a:rPr>
              <a:t>--</a:t>
            </a:r>
            <a:r>
              <a:rPr lang="zh-CN" altLang="en-US" sz="2800">
                <a:solidFill>
                  <a:schemeClr val="tx1"/>
                </a:solidFill>
                <a:latin typeface="微软雅黑" panose="020B0503020204020204" charset="-122"/>
                <a:ea typeface="微软雅黑" panose="020B0503020204020204" charset="-122"/>
                <a:cs typeface="微软雅黑" panose="020B0503020204020204" charset="-122"/>
              </a:rPr>
              <a:t>向人们提供某种信息的图形标志。</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a:lnSpc>
                <a:spcPct val="90000"/>
              </a:lnSpc>
            </a:pP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40963" name="图片 40962"/>
          <p:cNvPicPr>
            <a:picLocks noChangeAspect="1"/>
          </p:cNvPicPr>
          <p:nvPr>
            <p:custDataLst>
              <p:tags r:id="rId2"/>
            </p:custDataLst>
          </p:nvPr>
        </p:nvPicPr>
        <p:blipFill>
          <a:blip r:embed="rId3" cstate="print"/>
          <a:stretch>
            <a:fillRect/>
          </a:stretch>
        </p:blipFill>
        <p:spPr>
          <a:xfrm>
            <a:off x="7820978" y="5301615"/>
            <a:ext cx="1060450" cy="1116013"/>
          </a:xfrm>
          <a:prstGeom prst="rect">
            <a:avLst/>
          </a:prstGeom>
          <a:noFill/>
          <a:ln w="9525">
            <a:noFill/>
          </a:ln>
        </p:spPr>
      </p:pic>
      <p:pic>
        <p:nvPicPr>
          <p:cNvPr id="40964" name="图片 40963"/>
          <p:cNvPicPr>
            <a:picLocks noChangeAspect="1"/>
          </p:cNvPicPr>
          <p:nvPr>
            <p:custDataLst>
              <p:tags r:id="rId4"/>
            </p:custDataLst>
          </p:nvPr>
        </p:nvPicPr>
        <p:blipFill>
          <a:blip r:embed="rId5" cstate="print"/>
          <a:stretch>
            <a:fillRect/>
          </a:stretch>
        </p:blipFill>
        <p:spPr>
          <a:xfrm>
            <a:off x="7606665" y="1213485"/>
            <a:ext cx="1150938" cy="1136650"/>
          </a:xfrm>
          <a:prstGeom prst="rect">
            <a:avLst/>
          </a:prstGeom>
          <a:noFill/>
          <a:ln w="9525">
            <a:noFill/>
          </a:ln>
        </p:spPr>
      </p:pic>
      <p:pic>
        <p:nvPicPr>
          <p:cNvPr id="40965" name="图片 40964"/>
          <p:cNvPicPr>
            <a:picLocks noChangeAspect="1"/>
          </p:cNvPicPr>
          <p:nvPr>
            <p:custDataLst>
              <p:tags r:id="rId6"/>
            </p:custDataLst>
          </p:nvPr>
        </p:nvPicPr>
        <p:blipFill>
          <a:blip r:embed="rId7" cstate="print"/>
          <a:stretch>
            <a:fillRect/>
          </a:stretch>
        </p:blipFill>
        <p:spPr>
          <a:xfrm>
            <a:off x="7598728" y="2618423"/>
            <a:ext cx="1301750" cy="1027112"/>
          </a:xfrm>
          <a:prstGeom prst="rect">
            <a:avLst/>
          </a:prstGeom>
          <a:noFill/>
          <a:ln w="9525">
            <a:noFill/>
          </a:ln>
        </p:spPr>
      </p:pic>
      <p:pic>
        <p:nvPicPr>
          <p:cNvPr id="40966" name="图片 40965"/>
          <p:cNvPicPr>
            <a:picLocks noChangeAspect="1"/>
          </p:cNvPicPr>
          <p:nvPr>
            <p:custDataLst>
              <p:tags r:id="rId8"/>
            </p:custDataLst>
          </p:nvPr>
        </p:nvPicPr>
        <p:blipFill>
          <a:blip r:embed="rId9" cstate="print"/>
          <a:stretch>
            <a:fillRect/>
          </a:stretch>
        </p:blipFill>
        <p:spPr>
          <a:xfrm>
            <a:off x="7749540" y="3789998"/>
            <a:ext cx="1200150" cy="1270000"/>
          </a:xfrm>
          <a:prstGeom prst="rect">
            <a:avLst/>
          </a:prstGeom>
          <a:noFill/>
          <a:ln w="9525">
            <a:noFill/>
          </a:ln>
        </p:spPr>
      </p:pic>
      <p:sp>
        <p:nvSpPr>
          <p:cNvPr id="40967" name="文本框 40966"/>
          <p:cNvSpPr txBox="1"/>
          <p:nvPr>
            <p:custDataLst>
              <p:tags r:id="rId10"/>
            </p:custDataLst>
          </p:nvPr>
        </p:nvSpPr>
        <p:spPr>
          <a:xfrm>
            <a:off x="9189403" y="1737360"/>
            <a:ext cx="1368425" cy="396240"/>
          </a:xfrm>
          <a:prstGeom prst="rect">
            <a:avLst/>
          </a:prstGeom>
          <a:solidFill>
            <a:srgbClr val="FF0000"/>
          </a:solidFill>
          <a:ln w="9525">
            <a:noFill/>
          </a:ln>
        </p:spPr>
        <p:txBody>
          <a:bodyPr>
            <a:spAutoFit/>
          </a:bodyPr>
          <a:lstStyle/>
          <a:p>
            <a:pPr lvl="0" algn="ctr">
              <a:spcBef>
                <a:spcPct val="50000"/>
              </a:spcBef>
            </a:pPr>
            <a:r>
              <a:rPr lang="zh-CN" altLang="en-US" sz="2000" b="0">
                <a:latin typeface="微软雅黑" panose="020B0503020204020204" charset="-122"/>
                <a:ea typeface="微软雅黑" panose="020B0503020204020204" charset="-122"/>
                <a:cs typeface="微软雅黑" panose="020B0503020204020204" charset="-122"/>
              </a:rPr>
              <a:t>禁止吸烟</a:t>
            </a:r>
            <a:endParaRPr lang="zh-CN" altLang="en-US" sz="2000" b="0">
              <a:latin typeface="微软雅黑" panose="020B0503020204020204" charset="-122"/>
              <a:ea typeface="微软雅黑" panose="020B0503020204020204" charset="-122"/>
              <a:cs typeface="微软雅黑" panose="020B0503020204020204" charset="-122"/>
            </a:endParaRPr>
          </a:p>
        </p:txBody>
      </p:sp>
      <p:sp>
        <p:nvSpPr>
          <p:cNvPr id="40968" name="文本框 40967"/>
          <p:cNvSpPr txBox="1"/>
          <p:nvPr>
            <p:custDataLst>
              <p:tags r:id="rId11"/>
            </p:custDataLst>
          </p:nvPr>
        </p:nvSpPr>
        <p:spPr>
          <a:xfrm>
            <a:off x="9189403" y="3032760"/>
            <a:ext cx="1368425" cy="396240"/>
          </a:xfrm>
          <a:prstGeom prst="rect">
            <a:avLst/>
          </a:prstGeom>
          <a:solidFill>
            <a:srgbClr val="FFFF00"/>
          </a:solidFill>
          <a:ln w="9525">
            <a:noFill/>
          </a:ln>
        </p:spPr>
        <p:txBody>
          <a:bodyPr>
            <a:spAutoFit/>
          </a:bodyPr>
          <a:lstStyle/>
          <a:p>
            <a:pPr lvl="0" algn="ctr">
              <a:spcBef>
                <a:spcPct val="50000"/>
              </a:spcBef>
            </a:pPr>
            <a:r>
              <a:rPr lang="zh-CN" altLang="en-US" sz="2000" b="0">
                <a:latin typeface="微软雅黑" panose="020B0503020204020204" charset="-122"/>
                <a:ea typeface="微软雅黑" panose="020B0503020204020204" charset="-122"/>
                <a:cs typeface="微软雅黑" panose="020B0503020204020204" charset="-122"/>
              </a:rPr>
              <a:t>当心火灾</a:t>
            </a:r>
            <a:endParaRPr lang="zh-CN" altLang="en-US" sz="2000" b="0">
              <a:latin typeface="微软雅黑" panose="020B0503020204020204" charset="-122"/>
              <a:ea typeface="微软雅黑" panose="020B0503020204020204" charset="-122"/>
              <a:cs typeface="微软雅黑" panose="020B0503020204020204" charset="-122"/>
            </a:endParaRPr>
          </a:p>
        </p:txBody>
      </p:sp>
      <p:sp>
        <p:nvSpPr>
          <p:cNvPr id="40969" name="文本框 40968"/>
          <p:cNvSpPr txBox="1"/>
          <p:nvPr>
            <p:custDataLst>
              <p:tags r:id="rId12"/>
            </p:custDataLst>
          </p:nvPr>
        </p:nvSpPr>
        <p:spPr>
          <a:xfrm>
            <a:off x="9189403" y="4545648"/>
            <a:ext cx="1943100" cy="396240"/>
          </a:xfrm>
          <a:prstGeom prst="rect">
            <a:avLst/>
          </a:prstGeom>
          <a:solidFill>
            <a:srgbClr val="3366FF"/>
          </a:solidFill>
          <a:ln w="9525">
            <a:noFill/>
          </a:ln>
        </p:spPr>
        <p:txBody>
          <a:bodyPr>
            <a:spAutoFit/>
          </a:bodyPr>
          <a:lstStyle/>
          <a:p>
            <a:pPr lvl="0" algn="ctr">
              <a:spcBef>
                <a:spcPct val="50000"/>
              </a:spcBef>
            </a:pPr>
            <a:r>
              <a:rPr lang="zh-CN" altLang="en-US" sz="2000" b="0">
                <a:latin typeface="微软雅黑" panose="020B0503020204020204" charset="-122"/>
                <a:ea typeface="微软雅黑" panose="020B0503020204020204" charset="-122"/>
                <a:cs typeface="微软雅黑" panose="020B0503020204020204" charset="-122"/>
              </a:rPr>
              <a:t>必须带防护镜</a:t>
            </a:r>
            <a:endParaRPr lang="zh-CN" altLang="en-US" sz="2000" b="0">
              <a:latin typeface="微软雅黑" panose="020B0503020204020204" charset="-122"/>
              <a:ea typeface="微软雅黑" panose="020B0503020204020204" charset="-122"/>
              <a:cs typeface="微软雅黑" panose="020B0503020204020204" charset="-122"/>
            </a:endParaRPr>
          </a:p>
        </p:txBody>
      </p:sp>
      <p:sp>
        <p:nvSpPr>
          <p:cNvPr id="40970" name="文本框 40969"/>
          <p:cNvSpPr txBox="1"/>
          <p:nvPr>
            <p:custDataLst>
              <p:tags r:id="rId13"/>
            </p:custDataLst>
          </p:nvPr>
        </p:nvSpPr>
        <p:spPr>
          <a:xfrm>
            <a:off x="9260840" y="5769610"/>
            <a:ext cx="1368425" cy="396240"/>
          </a:xfrm>
          <a:prstGeom prst="rect">
            <a:avLst/>
          </a:prstGeom>
          <a:solidFill>
            <a:srgbClr val="33CC33"/>
          </a:solidFill>
          <a:ln w="9525">
            <a:noFill/>
          </a:ln>
        </p:spPr>
        <p:txBody>
          <a:bodyPr>
            <a:spAutoFit/>
          </a:bodyPr>
          <a:lstStyle/>
          <a:p>
            <a:pPr lvl="0" algn="ctr">
              <a:spcBef>
                <a:spcPct val="50000"/>
              </a:spcBef>
            </a:pPr>
            <a:r>
              <a:rPr lang="zh-CN" altLang="en-US" sz="2000" b="0">
                <a:latin typeface="微软雅黑" panose="020B0503020204020204" charset="-122"/>
                <a:ea typeface="微软雅黑" panose="020B0503020204020204" charset="-122"/>
                <a:cs typeface="微软雅黑" panose="020B0503020204020204" charset="-122"/>
              </a:rPr>
              <a:t>紧急出口</a:t>
            </a:r>
            <a:endParaRPr lang="zh-CN" altLang="en-US" sz="2000" b="0">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14"/>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custDataLst>
              <p:tags r:id="rId1"/>
            </p:custDataLst>
          </p:nvPr>
        </p:nvPicPr>
        <p:blipFill rotWithShape="1">
          <a:blip r:embed="rId2" cstate="email"/>
          <a:srcRect/>
          <a:stretch>
            <a:fillRect/>
          </a:stretch>
        </p:blipFill>
        <p:spPr>
          <a:xfrm>
            <a:off x="9966268" y="4849857"/>
            <a:ext cx="2195736" cy="1614644"/>
          </a:xfrm>
          <a:prstGeom prst="rect">
            <a:avLst/>
          </a:prstGeom>
        </p:spPr>
      </p:pic>
      <p:sp>
        <p:nvSpPr>
          <p:cNvPr id="2" name="Text Box 3"/>
          <p:cNvSpPr txBox="1">
            <a:spLocks noChangeArrowheads="1"/>
          </p:cNvSpPr>
          <p:nvPr>
            <p:custDataLst>
              <p:tags r:id="rId3"/>
            </p:custDataLst>
          </p:nvPr>
        </p:nvSpPr>
        <p:spPr bwMode="auto">
          <a:xfrm>
            <a:off x="323850" y="850265"/>
            <a:ext cx="9929495" cy="4644669"/>
          </a:xfrm>
          <a:prstGeom prst="rect">
            <a:avLst/>
          </a:prstGeom>
          <a:noFill/>
          <a:ln w="9525">
            <a:noFill/>
            <a:miter lim="800000"/>
          </a:ln>
        </p:spPr>
        <p:txBody>
          <a:bodyPr wrap="square">
            <a:spAutoFit/>
          </a:bodyPr>
          <a:lstStyle/>
          <a:p>
            <a:pPr>
              <a:lnSpc>
                <a:spcPct val="150000"/>
              </a:lnSpc>
              <a:spcAft>
                <a:spcPts val="600"/>
              </a:spcAft>
            </a:pPr>
            <a:r>
              <a:rPr lang="zh-CN" altLang="en-US" sz="2400" b="1" i="0" dirty="0">
                <a:solidFill>
                  <a:schemeClr val="tx1"/>
                </a:solidFill>
                <a:uFillTx/>
                <a:latin typeface="微软雅黑" panose="020B0503020204020204" charset="-122"/>
                <a:ea typeface="微软雅黑" panose="020B0503020204020204" charset="-122"/>
                <a:cs typeface="微软雅黑" panose="020B0503020204020204" charset="-122"/>
              </a:rPr>
              <a:t> 职业健康基础：</a:t>
            </a:r>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sym typeface="+mn-ea"/>
              </a:rPr>
              <a:t>什么是职业病</a:t>
            </a:r>
            <a:r>
              <a:rPr lang="en-US" altLang="zh-CN" sz="2400" b="1" dirty="0">
                <a:solidFill>
                  <a:schemeClr val="tx1"/>
                </a:solidFill>
                <a:latin typeface="微软雅黑" panose="020B0503020204020204" charset="-122"/>
                <a:ea typeface="微软雅黑" panose="020B0503020204020204" charset="-122"/>
                <a:cs typeface="微软雅黑" panose="020B0503020204020204" charset="-122"/>
                <a:sym typeface="+mn-ea"/>
              </a:rPr>
              <a:t>?</a:t>
            </a:r>
            <a:endParaRPr lang="zh-CN" altLang="en-US" sz="2400" b="1" i="0" dirty="0">
              <a:solidFill>
                <a:schemeClr val="tx1"/>
              </a:solidFill>
              <a:uFillTx/>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sz="1800" b="1" i="0" dirty="0">
                <a:solidFill>
                  <a:schemeClr val="tx1"/>
                </a:solidFill>
                <a:latin typeface="微软雅黑" panose="020B0503020204020204" charset="-122"/>
                <a:ea typeface="微软雅黑" panose="020B0503020204020204" charset="-122"/>
                <a:cs typeface="微软雅黑" panose="020B0503020204020204" charset="-122"/>
              </a:rPr>
              <a:t>职业病</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是指企业、事业单位和个体经营组织（以下统称用人单位）的劳动者在职业活动中，因接触</a:t>
            </a:r>
            <a:r>
              <a:rPr lang="zh-CN" altLang="en-US" sz="3200" b="1" i="0" dirty="0">
                <a:solidFill>
                  <a:schemeClr val="tx1"/>
                </a:solidFill>
                <a:latin typeface="微软雅黑" panose="020B0503020204020204" charset="-122"/>
                <a:ea typeface="微软雅黑" panose="020B0503020204020204" charset="-122"/>
                <a:cs typeface="微软雅黑" panose="020B0503020204020204" charset="-122"/>
              </a:rPr>
              <a:t>粉尘</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、放射性物质和其他有毒、有害物质等因素而引起的疾病。构成</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职业病防治法</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所称的职业病，必须具备四个要件：</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、患病主体必须是企事业单位或者个体经营组织的劳动者；</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、必须是在从事职业活动的过程中产生的；</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、必须是因接触</a:t>
            </a:r>
            <a:r>
              <a:rPr lang="zh-CN" altLang="en-US" sz="3200" b="1" i="0" dirty="0">
                <a:solidFill>
                  <a:schemeClr val="tx1"/>
                </a:solidFill>
                <a:latin typeface="微软雅黑" panose="020B0503020204020204" charset="-122"/>
                <a:ea typeface="微软雅黑" panose="020B0503020204020204" charset="-122"/>
                <a:cs typeface="微软雅黑" panose="020B0503020204020204" charset="-122"/>
              </a:rPr>
              <a:t>粉尘</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、放射性物质和其他有毒、有害物质等因素而引起的；</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、必须是国家公布的职业病分类和目录所列的职业病。</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在上述四个要件中，缺少任何一个要件，都不属于职业病。</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 name="TextBox 90"/>
          <p:cNvSpPr txBox="1"/>
          <p:nvPr>
            <p:custDataLst>
              <p:tags r:id="rId4"/>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3"/>
          <p:cNvSpPr txBox="1">
            <a:spLocks noChangeArrowheads="1"/>
          </p:cNvSpPr>
          <p:nvPr>
            <p:custDataLst>
              <p:tags r:id="rId1"/>
            </p:custDataLst>
          </p:nvPr>
        </p:nvSpPr>
        <p:spPr bwMode="auto">
          <a:xfrm>
            <a:off x="454025" y="983615"/>
            <a:ext cx="8017510" cy="2606040"/>
          </a:xfrm>
          <a:prstGeom prst="rect">
            <a:avLst/>
          </a:prstGeom>
          <a:noFill/>
          <a:ln w="9525">
            <a:noFill/>
            <a:miter lim="800000"/>
          </a:ln>
        </p:spPr>
        <p:txBody>
          <a:bodyPr wrap="square">
            <a:spAutoFit/>
          </a:bodyPr>
          <a:lstStyle/>
          <a:p>
            <a:pPr algn="l" fontAlgn="auto">
              <a:lnSpc>
                <a:spcPct val="150000"/>
              </a:lnSpc>
            </a:pPr>
            <a:r>
              <a:rPr lang="zh-CN" altLang="en-US" sz="2400" b="1" i="0" dirty="0">
                <a:solidFill>
                  <a:schemeClr val="tx1"/>
                </a:solidFill>
                <a:latin typeface="微软雅黑" panose="020B0503020204020204" charset="-122"/>
                <a:ea typeface="微软雅黑" panose="020B0503020204020204" charset="-122"/>
                <a:cs typeface="微软雅黑" panose="020B0503020204020204" charset="-122"/>
              </a:rPr>
              <a:t>职业有害因素的来源</a:t>
            </a:r>
            <a:endParaRPr lang="zh-CN" altLang="en-US" sz="2400" b="1" i="0" dirty="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50000"/>
              </a:lnSpc>
            </a:pPr>
            <a:endParaRPr lang="en-US" altLang="zh-CN" sz="1400" b="1" i="0" dirty="0">
              <a:solidFill>
                <a:schemeClr val="tx1"/>
              </a:solidFill>
              <a:latin typeface="微软雅黑" panose="020B0503020204020204" charset="-122"/>
              <a:ea typeface="微软雅黑" panose="020B0503020204020204" charset="-122"/>
              <a:cs typeface="微软雅黑" panose="020B0503020204020204" charset="-122"/>
            </a:endParaRPr>
          </a:p>
          <a:p>
            <a:pPr algn="l" fontAlgn="auto">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生产工艺过程、劳动过程和工作环境中产生和（或）存在的，对职业人群的健康、安全和作业能力可能造成不良影响的一切条件或要素</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统称为职业有害因素。职业有害因素是导致职业性损害的致病原，其对健康的影响主要取决于有害因素的性质和接触强度等。</a:t>
            </a:r>
            <a:endParaRPr lang="zh-CN" altLang="en-US" sz="1800" b="1" i="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18" name="Picture 4"/>
          <p:cNvPicPr>
            <a:picLocks noChangeAspect="1" noChangeArrowheads="1"/>
          </p:cNvPicPr>
          <p:nvPr>
            <p:custDataLst>
              <p:tags r:id="rId2"/>
            </p:custDataLst>
          </p:nvPr>
        </p:nvPicPr>
        <p:blipFill>
          <a:blip r:embed="rId3" cstate="email"/>
          <a:srcRect/>
          <a:stretch>
            <a:fillRect/>
          </a:stretch>
        </p:blipFill>
        <p:spPr bwMode="auto">
          <a:xfrm>
            <a:off x="83185" y="3801110"/>
            <a:ext cx="12037695" cy="2683510"/>
          </a:xfrm>
          <a:prstGeom prst="rect">
            <a:avLst/>
          </a:prstGeom>
          <a:noFill/>
          <a:ln w="9525">
            <a:noFill/>
            <a:miter lim="800000"/>
            <a:headEnd/>
            <a:tailEnd/>
          </a:ln>
        </p:spPr>
      </p:pic>
      <p:pic>
        <p:nvPicPr>
          <p:cNvPr id="19" name="图片 18"/>
          <p:cNvPicPr>
            <a:picLocks noChangeAspect="1"/>
          </p:cNvPicPr>
          <p:nvPr>
            <p:custDataLst>
              <p:tags r:id="rId4"/>
            </p:custDataLst>
          </p:nvPr>
        </p:nvPicPr>
        <p:blipFill>
          <a:blip r:embed="rId5" cstate="email"/>
          <a:stretch>
            <a:fillRect/>
          </a:stretch>
        </p:blipFill>
        <p:spPr>
          <a:xfrm>
            <a:off x="8935063" y="1189256"/>
            <a:ext cx="3186583" cy="2456034"/>
          </a:xfrm>
          <a:prstGeom prst="rect">
            <a:avLst/>
          </a:prstGeom>
        </p:spPr>
      </p:pic>
      <p:sp>
        <p:nvSpPr>
          <p:cNvPr id="2" name="TextBox 90"/>
          <p:cNvSpPr txBox="1"/>
          <p:nvPr>
            <p:custDataLst>
              <p:tags r:id="rId6"/>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1"/>
            </p:custDataLst>
          </p:nvPr>
        </p:nvSpPr>
        <p:spPr>
          <a:xfrm>
            <a:off x="528955" y="1384935"/>
            <a:ext cx="9715500" cy="4440767"/>
          </a:xfrm>
          <a:prstGeom prst="rect">
            <a:avLst/>
          </a:prstGeom>
        </p:spPr>
        <p:txBody>
          <a:bodyPr wrap="square">
            <a:spAutoFit/>
          </a:bodyPr>
          <a:lstStyle/>
          <a:p>
            <a:pPr marL="0" lvl="1">
              <a:lnSpc>
                <a:spcPct val="200000"/>
              </a:lnSpc>
              <a:spcBef>
                <a:spcPts val="0"/>
              </a:spcBef>
              <a:spcAft>
                <a:spcPts val="0"/>
              </a:spcAft>
              <a:buFont typeface="微软雅黑" panose="020B0503020204020204" charset="-122"/>
              <a:buAutoNum type="arabicPeriod"/>
            </a:pPr>
            <a:r>
              <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rPr>
              <a:t>噪音和振动</a:t>
            </a:r>
            <a:endPar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ct val="200000"/>
              </a:lnSpc>
              <a:spcBef>
                <a:spcPts val="0"/>
              </a:spcBef>
              <a:spcAft>
                <a:spcPts val="0"/>
              </a:spcAft>
              <a:buFont typeface="微软雅黑" panose="020B0503020204020204" charset="-122"/>
              <a:buNone/>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      长期接触噪音又不佩戴有效的听觉保护器会导致耳聋；长期使用振动工具（如电锤）会令手部疼痛、麻痛，甚至影响工作能力。</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ct val="200000"/>
              </a:lnSpc>
              <a:spcBef>
                <a:spcPts val="0"/>
              </a:spcBef>
              <a:spcAft>
                <a:spcPts val="0"/>
              </a:spcAft>
              <a:buFont typeface="微软雅黑" panose="020B0503020204020204" charset="-122"/>
              <a:buAutoNum type="arabicPeriod" startAt="2"/>
            </a:pPr>
            <a:r>
              <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rPr>
              <a:t>光线</a:t>
            </a:r>
            <a:endPar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ct val="200000"/>
              </a:lnSpc>
              <a:spcBef>
                <a:spcPts val="0"/>
              </a:spcBef>
              <a:spcAft>
                <a:spcPts val="0"/>
              </a:spcAft>
              <a:buFont typeface="微软雅黑" panose="020B0503020204020204" charset="-122"/>
              <a:buNone/>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      过亮、过暗、炫光及强烈光线对比，可引起眼睛疲劳、眼痛、头痛及头晕，甚至发生职业性眼病。</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ct val="200000"/>
              </a:lnSpc>
              <a:spcBef>
                <a:spcPts val="0"/>
              </a:spcBef>
              <a:spcAft>
                <a:spcPts val="0"/>
              </a:spcAft>
              <a:buClr>
                <a:srgbClr val="FF3300"/>
              </a:buClr>
            </a:pPr>
            <a:r>
              <a:rPr lang="en-US" altLang="zh-CN" b="1" i="0" dirty="0">
                <a:solidFill>
                  <a:schemeClr val="tx1"/>
                </a:solidFill>
                <a:uFillTx/>
                <a:latin typeface="微软雅黑" panose="020B0503020204020204" charset="-122"/>
                <a:ea typeface="微软雅黑" panose="020B0503020204020204" charset="-122"/>
                <a:cs typeface="微软雅黑" panose="020B0503020204020204" charset="-122"/>
              </a:rPr>
              <a:t>3.</a:t>
            </a:r>
            <a:r>
              <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rPr>
              <a:t>温度</a:t>
            </a:r>
            <a:endPar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ct val="200000"/>
              </a:lnSpc>
              <a:spcBef>
                <a:spcPts val="0"/>
              </a:spcBef>
              <a:spcAft>
                <a:spcPts val="0"/>
              </a:spcAft>
              <a:buFont typeface="微软雅黑" panose="020B0503020204020204" charset="-122"/>
              <a:buNone/>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      高温下工作可能引致中暑；而在冻房内工作的人士，身体容易产生冻疮。</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p:txBody>
      </p:sp>
      <p:pic>
        <p:nvPicPr>
          <p:cNvPr id="4" name="Picture 7"/>
          <p:cNvPicPr>
            <a:picLocks noChangeAspect="1" noChangeArrowheads="1"/>
          </p:cNvPicPr>
          <p:nvPr>
            <p:custDataLst>
              <p:tags r:id="rId2"/>
            </p:custDataLst>
          </p:nvPr>
        </p:nvPicPr>
        <p:blipFill>
          <a:blip r:embed="rId3" cstate="email"/>
          <a:srcRect/>
          <a:stretch>
            <a:fillRect/>
          </a:stretch>
        </p:blipFill>
        <p:spPr bwMode="auto">
          <a:xfrm>
            <a:off x="10467827" y="1577112"/>
            <a:ext cx="1433283" cy="2088232"/>
          </a:xfrm>
          <a:prstGeom prst="rect">
            <a:avLst/>
          </a:prstGeom>
          <a:noFill/>
          <a:ln w="9525">
            <a:noFill/>
            <a:miter lim="800000"/>
            <a:headEnd/>
            <a:tailEnd/>
          </a:ln>
          <a:effectLst/>
        </p:spPr>
      </p:pic>
      <p:pic>
        <p:nvPicPr>
          <p:cNvPr id="5" name="Picture 5"/>
          <p:cNvPicPr>
            <a:picLocks noChangeAspect="1" noChangeArrowheads="1"/>
          </p:cNvPicPr>
          <p:nvPr>
            <p:custDataLst>
              <p:tags r:id="rId4"/>
            </p:custDataLst>
          </p:nvPr>
        </p:nvPicPr>
        <p:blipFill>
          <a:blip r:embed="rId5" cstate="email"/>
          <a:srcRect/>
          <a:stretch>
            <a:fillRect/>
          </a:stretch>
        </p:blipFill>
        <p:spPr bwMode="auto">
          <a:xfrm>
            <a:off x="10501303" y="4116418"/>
            <a:ext cx="1368078" cy="1697574"/>
          </a:xfrm>
          <a:prstGeom prst="rect">
            <a:avLst/>
          </a:prstGeom>
          <a:noFill/>
          <a:ln w="9525">
            <a:noFill/>
            <a:miter lim="800000"/>
            <a:headEnd/>
            <a:tailEnd/>
          </a:ln>
          <a:effectLst/>
        </p:spPr>
      </p:pic>
      <p:sp>
        <p:nvSpPr>
          <p:cNvPr id="2" name="文本框 1"/>
          <p:cNvSpPr txBox="1"/>
          <p:nvPr>
            <p:custDataLst>
              <p:tags r:id="rId6"/>
            </p:custDataLst>
          </p:nvPr>
        </p:nvSpPr>
        <p:spPr>
          <a:xfrm>
            <a:off x="615950" y="1019175"/>
            <a:ext cx="3416320" cy="369332"/>
          </a:xfrm>
          <a:prstGeom prst="rect">
            <a:avLst/>
          </a:prstGeom>
          <a:noFill/>
        </p:spPr>
        <p:txBody>
          <a:bodyPr wrap="none" rtlCol="0" anchor="t">
            <a:spAutoFit/>
          </a:bodyPr>
          <a:lstStyle/>
          <a:p>
            <a:r>
              <a:rPr lang="zh-CN" altLang="en-US" b="1" dirty="0">
                <a:solidFill>
                  <a:schemeClr val="tx1"/>
                </a:solidFill>
                <a:uFillTx/>
                <a:latin typeface="微软雅黑" panose="020B0503020204020204" charset="-122"/>
                <a:ea typeface="微软雅黑" panose="020B0503020204020204" charset="-122"/>
                <a:cs typeface="微软雅黑" panose="020B0503020204020204" charset="-122"/>
                <a:sym typeface="+mn-ea"/>
              </a:rPr>
              <a:t>物理因素：（公司范围内涉及）</a:t>
            </a:r>
            <a:endParaRPr lang="zh-CN" altLang="en-US" b="1" dirty="0">
              <a:solidFill>
                <a:schemeClr val="tx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TextBox 90"/>
          <p:cNvSpPr txBox="1"/>
          <p:nvPr>
            <p:custDataLst>
              <p:tags r:id="rId7"/>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464150" y="1103154"/>
            <a:ext cx="4433605" cy="3901068"/>
          </a:xfrm>
          <a:prstGeom prst="rect">
            <a:avLst/>
          </a:prstGeom>
        </p:spPr>
        <p:txBody>
          <a:bodyPr wrap="square">
            <a:spAutoFit/>
          </a:bodyPr>
          <a:lstStyle/>
          <a:p>
            <a:pPr>
              <a:spcBef>
                <a:spcPts val="0"/>
              </a:spcBef>
              <a:buFont typeface="微软雅黑" panose="020B0503020204020204" charset="-122"/>
              <a:buNone/>
            </a:pPr>
            <a:r>
              <a:rPr lang="zh-CN" altLang="en-US" sz="2000" b="1" i="0" dirty="0">
                <a:solidFill>
                  <a:schemeClr val="tx1"/>
                </a:solidFill>
                <a:uFillTx/>
                <a:latin typeface="微软雅黑" panose="020B0503020204020204" charset="-122"/>
                <a:ea typeface="微软雅黑" panose="020B0503020204020204" charset="-122"/>
                <a:cs typeface="微软雅黑" panose="020B0503020204020204" charset="-122"/>
              </a:rPr>
              <a:t>化学性有害因素：</a:t>
            </a:r>
            <a:endParaRPr lang="zh-CN" altLang="en-US" sz="2000"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ts val="2100"/>
              </a:lnSpc>
              <a:spcBef>
                <a:spcPts val="0"/>
              </a:spcBef>
              <a:buClr>
                <a:srgbClr val="FF3300"/>
              </a:buClr>
            </a:pPr>
            <a:r>
              <a:rPr lang="en-US" altLang="zh-CN" b="1" i="0" dirty="0">
                <a:solidFill>
                  <a:schemeClr val="tx1"/>
                </a:solidFill>
                <a:uFillTx/>
                <a:latin typeface="微软雅黑" panose="020B0503020204020204" charset="-122"/>
                <a:ea typeface="微软雅黑" panose="020B0503020204020204" charset="-122"/>
                <a:cs typeface="微软雅黑" panose="020B0503020204020204" charset="-122"/>
              </a:rPr>
              <a:t>1.</a:t>
            </a:r>
            <a:r>
              <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rPr>
              <a:t>气体</a:t>
            </a:r>
            <a:endPar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ts val="2100"/>
              </a:lnSpc>
              <a:spcBef>
                <a:spcPts val="0"/>
              </a:spcBef>
              <a:buClr>
                <a:srgbClr val="FF3300"/>
              </a:buClr>
              <a:buFont typeface="微软雅黑" panose="020B0503020204020204" charset="-122"/>
              <a:buNone/>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例如</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285750" lvl="1" indent="-285750">
              <a:lnSpc>
                <a:spcPts val="2100"/>
              </a:lnSpc>
              <a:spcBef>
                <a:spcPts val="0"/>
              </a:spcBef>
              <a:buClr>
                <a:srgbClr val="808080"/>
              </a:buClr>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沙下水道、井内的硫化氢</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285750" lvl="1" indent="-285750">
              <a:lnSpc>
                <a:spcPts val="2100"/>
              </a:lnSpc>
              <a:spcBef>
                <a:spcPts val="0"/>
              </a:spcBef>
              <a:buClr>
                <a:srgbClr val="808080"/>
              </a:buClr>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装修过程中的有机溶剂</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342900" lvl="1" indent="-342900">
              <a:lnSpc>
                <a:spcPts val="2100"/>
              </a:lnSpc>
              <a:spcBef>
                <a:spcPts val="0"/>
              </a:spcBef>
              <a:buClr>
                <a:srgbClr val="808080"/>
              </a:buClr>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火灾发生后的一氧化碳等烟气</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ts val="2100"/>
              </a:lnSpc>
              <a:spcBef>
                <a:spcPts val="0"/>
              </a:spcBef>
              <a:buClr>
                <a:srgbClr val="FF3300"/>
              </a:buClr>
            </a:pPr>
            <a:r>
              <a:rPr lang="en-US" altLang="zh-CN" b="1" i="0" dirty="0">
                <a:solidFill>
                  <a:schemeClr val="tx1"/>
                </a:solidFill>
                <a:uFillTx/>
                <a:latin typeface="微软雅黑" panose="020B0503020204020204" charset="-122"/>
                <a:ea typeface="微软雅黑" panose="020B0503020204020204" charset="-122"/>
                <a:cs typeface="微软雅黑" panose="020B0503020204020204" charset="-122"/>
              </a:rPr>
              <a:t>2.</a:t>
            </a:r>
            <a:r>
              <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rPr>
              <a:t>液体</a:t>
            </a:r>
            <a:endPar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ts val="2100"/>
              </a:lnSpc>
              <a:spcBef>
                <a:spcPts val="0"/>
              </a:spcBef>
              <a:buClr>
                <a:srgbClr val="FF3300"/>
              </a:buClr>
              <a:buFont typeface="微软雅黑" panose="020B0503020204020204" charset="-122"/>
              <a:buNone/>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例如</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285750" lvl="1" indent="-285750">
              <a:lnSpc>
                <a:spcPts val="2100"/>
              </a:lnSpc>
              <a:spcBef>
                <a:spcPts val="0"/>
              </a:spcBef>
              <a:buClr>
                <a:srgbClr val="808080"/>
              </a:buClr>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清洁工使用的酸性清洁剂</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285750" lvl="1" indent="-285750">
              <a:lnSpc>
                <a:spcPts val="2100"/>
              </a:lnSpc>
              <a:spcBef>
                <a:spcPts val="0"/>
              </a:spcBef>
              <a:buClr>
                <a:srgbClr val="808080"/>
              </a:buClr>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实验室内使用的有毒试剂</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ts val="2100"/>
              </a:lnSpc>
              <a:spcBef>
                <a:spcPts val="0"/>
              </a:spcBef>
              <a:buClr>
                <a:srgbClr val="FF3300"/>
              </a:buClr>
              <a:buSzPct val="75000"/>
            </a:pPr>
            <a:r>
              <a:rPr lang="en-US" altLang="zh-CN" b="1" i="0" dirty="0">
                <a:solidFill>
                  <a:schemeClr val="tx1"/>
                </a:solidFill>
                <a:uFillTx/>
                <a:latin typeface="微软雅黑" panose="020B0503020204020204" charset="-122"/>
                <a:ea typeface="微软雅黑" panose="020B0503020204020204" charset="-122"/>
                <a:cs typeface="微软雅黑" panose="020B0503020204020204" charset="-122"/>
              </a:rPr>
              <a:t>3.</a:t>
            </a:r>
            <a:r>
              <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rPr>
              <a:t>粉尘、烟雾</a:t>
            </a:r>
            <a:endParaRPr lang="zh-CN" altLang="en-US" b="1" i="0" dirty="0">
              <a:solidFill>
                <a:schemeClr val="tx1"/>
              </a:solidFill>
              <a:uFillTx/>
              <a:latin typeface="微软雅黑" panose="020B0503020204020204" charset="-122"/>
              <a:ea typeface="微软雅黑" panose="020B0503020204020204" charset="-122"/>
              <a:cs typeface="微软雅黑" panose="020B0503020204020204" charset="-122"/>
            </a:endParaRPr>
          </a:p>
          <a:p>
            <a:pPr marL="0" lvl="1">
              <a:lnSpc>
                <a:spcPts val="2100"/>
              </a:lnSpc>
              <a:spcBef>
                <a:spcPts val="0"/>
              </a:spcBef>
              <a:buClr>
                <a:srgbClr val="FF3300"/>
              </a:buClr>
              <a:buSzPct val="75000"/>
              <a:buFont typeface="微软雅黑" panose="020B0503020204020204" charset="-122"/>
              <a:buNone/>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例如</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285750" lvl="1" indent="-285750">
              <a:lnSpc>
                <a:spcPts val="2100"/>
              </a:lnSpc>
              <a:spcBef>
                <a:spcPts val="0"/>
              </a:spcBef>
              <a:buClr>
                <a:srgbClr val="808080"/>
              </a:buClr>
              <a:buSzPct val="100000"/>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 成品包装过程中中产生的粉尘</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a:p>
            <a:pPr marL="285750" lvl="1" indent="-285750">
              <a:lnSpc>
                <a:spcPts val="2100"/>
              </a:lnSpc>
              <a:spcBef>
                <a:spcPts val="0"/>
              </a:spcBef>
              <a:buClr>
                <a:srgbClr val="808080"/>
              </a:buClr>
              <a:buSzPct val="100000"/>
              <a:buFont typeface="微软雅黑" panose="020B0503020204020204" charset="-122"/>
              <a:buChar char="Ø"/>
            </a:pPr>
            <a:r>
              <a:rPr lang="zh-CN" altLang="en-US" i="0" dirty="0">
                <a:solidFill>
                  <a:schemeClr val="tx1"/>
                </a:solidFill>
                <a:uFillTx/>
                <a:latin typeface="微软雅黑" panose="020B0503020204020204" charset="-122"/>
                <a:ea typeface="微软雅黑" panose="020B0503020204020204" charset="-122"/>
                <a:cs typeface="微软雅黑" panose="020B0503020204020204" charset="-122"/>
              </a:rPr>
              <a:t> 电焊过程放出的烟尘</a:t>
            </a:r>
            <a:endParaRPr lang="zh-CN" altLang="en-US" i="0" dirty="0">
              <a:solidFill>
                <a:schemeClr val="tx1"/>
              </a:solidFill>
              <a:uFillTx/>
              <a:latin typeface="微软雅黑" panose="020B0503020204020204" charset="-122"/>
              <a:ea typeface="微软雅黑" panose="020B0503020204020204" charset="-122"/>
              <a:cs typeface="微软雅黑" panose="020B0503020204020204" charset="-122"/>
            </a:endParaRPr>
          </a:p>
        </p:txBody>
      </p:sp>
      <p:pic>
        <p:nvPicPr>
          <p:cNvPr id="3" name="Picture 5"/>
          <p:cNvPicPr>
            <a:picLocks noChangeAspect="1" noChangeArrowheads="1"/>
          </p:cNvPicPr>
          <p:nvPr>
            <p:custDataLst>
              <p:tags r:id="rId2"/>
            </p:custDataLst>
          </p:nvPr>
        </p:nvPicPr>
        <p:blipFill>
          <a:blip r:embed="rId3" cstate="email"/>
          <a:srcRect/>
          <a:stretch>
            <a:fillRect/>
          </a:stretch>
        </p:blipFill>
        <p:spPr bwMode="auto">
          <a:xfrm>
            <a:off x="678982" y="5077247"/>
            <a:ext cx="1523364" cy="1512168"/>
          </a:xfrm>
          <a:prstGeom prst="rect">
            <a:avLst/>
          </a:prstGeom>
          <a:noFill/>
          <a:ln w="9525">
            <a:noFill/>
            <a:miter lim="800000"/>
            <a:headEnd/>
            <a:tailEnd/>
          </a:ln>
          <a:effectLst/>
        </p:spPr>
      </p:pic>
      <p:pic>
        <p:nvPicPr>
          <p:cNvPr id="5" name="Picture 6"/>
          <p:cNvPicPr>
            <a:picLocks noChangeAspect="1" noChangeArrowheads="1"/>
          </p:cNvPicPr>
          <p:nvPr>
            <p:custDataLst>
              <p:tags r:id="rId4"/>
            </p:custDataLst>
          </p:nvPr>
        </p:nvPicPr>
        <p:blipFill>
          <a:blip r:embed="rId5" cstate="email"/>
          <a:srcRect/>
          <a:stretch>
            <a:fillRect/>
          </a:stretch>
        </p:blipFill>
        <p:spPr bwMode="auto">
          <a:xfrm>
            <a:off x="10028568" y="4559300"/>
            <a:ext cx="1916430" cy="1751965"/>
          </a:xfrm>
          <a:prstGeom prst="rect">
            <a:avLst/>
          </a:prstGeom>
          <a:noFill/>
          <a:ln w="9525">
            <a:noFill/>
            <a:miter lim="800000"/>
            <a:headEnd/>
            <a:tailEnd/>
          </a:ln>
          <a:effectLst/>
        </p:spPr>
      </p:pic>
      <p:sp>
        <p:nvSpPr>
          <p:cNvPr id="16" name="矩形 15"/>
          <p:cNvSpPr/>
          <p:nvPr>
            <p:custDataLst>
              <p:tags r:id="rId6"/>
            </p:custDataLst>
          </p:nvPr>
        </p:nvSpPr>
        <p:spPr>
          <a:xfrm>
            <a:off x="4585587" y="733583"/>
            <a:ext cx="2331087" cy="369332"/>
          </a:xfrm>
          <a:prstGeom prst="rect">
            <a:avLst/>
          </a:prstGeom>
        </p:spPr>
        <p:txBody>
          <a:bodyPr wrap="none">
            <a:spAutoFit/>
          </a:bodyPr>
          <a:lstStyle/>
          <a:p>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 其他职业危害因素：</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7" name="Rectangle 3"/>
          <p:cNvSpPr txBox="1">
            <a:spLocks noRot="1" noChangeArrowheads="1"/>
          </p:cNvSpPr>
          <p:nvPr>
            <p:custDataLst>
              <p:tags r:id="rId7"/>
            </p:custDataLst>
          </p:nvPr>
        </p:nvSpPr>
        <p:spPr>
          <a:xfrm>
            <a:off x="4734305" y="1524573"/>
            <a:ext cx="1584176" cy="720080"/>
          </a:xfrm>
          <a:prstGeom prst="rect">
            <a:avLst/>
          </a:prstGeom>
        </p:spPr>
        <p:txBody>
          <a:bodyPr/>
          <a:lstStyle/>
          <a:p>
            <a:pPr lvl="0" algn="ctr" eaLnBrk="0" hangingPunct="0">
              <a:spcBef>
                <a:spcPts val="0"/>
              </a:spcBef>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劳动过程中的有害因素：</a:t>
            </a:r>
            <a:endParaRPr kumimoji="0" lang="zh-CN" altLang="en-US" b="1" i="0" u="none" strike="noStrike" kern="0" cap="none" spc="0" normalizeH="0" baseline="0" noProof="0" dirty="0">
              <a:ln>
                <a:noFill/>
              </a:ln>
              <a:solidFill>
                <a:schemeClr val="tx1"/>
              </a:solidFill>
              <a:uLnTx/>
              <a:uFillTx/>
              <a:latin typeface="微软雅黑" panose="020B0503020204020204" charset="-122"/>
              <a:ea typeface="微软雅黑" panose="020B0503020204020204" charset="-122"/>
              <a:cs typeface="微软雅黑" panose="020B0503020204020204" charset="-122"/>
            </a:endParaRPr>
          </a:p>
        </p:txBody>
      </p:sp>
      <p:sp>
        <p:nvSpPr>
          <p:cNvPr id="18" name="AutoShape 2"/>
          <p:cNvSpPr>
            <a:spLocks noChangeArrowheads="1"/>
          </p:cNvSpPr>
          <p:nvPr>
            <p:custDataLst>
              <p:tags r:id="rId8"/>
            </p:custDataLst>
          </p:nvPr>
        </p:nvSpPr>
        <p:spPr bwMode="gray">
          <a:xfrm>
            <a:off x="6580041" y="1233279"/>
            <a:ext cx="5335663" cy="1738911"/>
          </a:xfrm>
          <a:prstGeom prst="roundRect">
            <a:avLst>
              <a:gd name="adj" fmla="val 10347"/>
            </a:avLst>
          </a:prstGeom>
          <a:solidFill>
            <a:srgbClr val="FFCC99"/>
          </a:solidFill>
          <a:ln w="25400">
            <a:solidFill>
              <a:schemeClr val="tx1"/>
            </a:solidFill>
            <a:round/>
          </a:ln>
          <a:effectLst>
            <a:outerShdw dist="107763" dir="2700000" algn="ctr" rotWithShape="0">
              <a:schemeClr val="bg1">
                <a:alpha val="50000"/>
              </a:schemeClr>
            </a:outerShdw>
          </a:effectLst>
        </p:spPr>
        <p:txBody>
          <a:bodyPr wrap="none" lIns="78318" tIns="39159" rIns="78318" bIns="39159" anchor="ctr"/>
          <a:lstStyle/>
          <a:p>
            <a:pPr fontAlgn="auto">
              <a:lnSpc>
                <a:spcPts val="2200"/>
              </a:lnSpc>
              <a:spcBef>
                <a:spcPts val="0"/>
              </a:spcBef>
            </a:pP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劳动组织和制度不合理，劳动作息制度不合理等；</a:t>
            </a:r>
            <a:br>
              <a:rPr lang="zh-CN" altLang="en-US" i="0" dirty="0">
                <a:solidFill>
                  <a:schemeClr val="tx1"/>
                </a:solidFill>
                <a:latin typeface="微软雅黑" panose="020B0503020204020204" charset="-122"/>
                <a:ea typeface="微软雅黑" panose="020B0503020204020204" charset="-122"/>
                <a:cs typeface="微软雅黑" panose="020B0503020204020204" charset="-122"/>
              </a:rPr>
            </a:b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精神（心理）性职业紧张；</a:t>
            </a:r>
            <a:br>
              <a:rPr lang="zh-CN" altLang="en-US" i="0" dirty="0">
                <a:solidFill>
                  <a:schemeClr val="tx1"/>
                </a:solidFill>
                <a:latin typeface="微软雅黑" panose="020B0503020204020204" charset="-122"/>
                <a:ea typeface="微软雅黑" panose="020B0503020204020204" charset="-122"/>
                <a:cs typeface="微软雅黑" panose="020B0503020204020204" charset="-122"/>
              </a:rPr>
            </a:b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劳动强度过大或生产定额不当；</a:t>
            </a:r>
            <a:br>
              <a:rPr lang="zh-CN" altLang="en-US" i="0" dirty="0">
                <a:solidFill>
                  <a:schemeClr val="tx1"/>
                </a:solidFill>
                <a:latin typeface="微软雅黑" panose="020B0503020204020204" charset="-122"/>
                <a:ea typeface="微软雅黑" panose="020B0503020204020204" charset="-122"/>
                <a:cs typeface="微软雅黑" panose="020B0503020204020204" charset="-122"/>
              </a:rPr>
            </a:b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个别器官或系统过度紧张；</a:t>
            </a:r>
            <a:br>
              <a:rPr lang="zh-CN" altLang="en-US" i="0" dirty="0">
                <a:solidFill>
                  <a:schemeClr val="tx1"/>
                </a:solidFill>
                <a:latin typeface="微软雅黑" panose="020B0503020204020204" charset="-122"/>
                <a:ea typeface="微软雅黑" panose="020B0503020204020204" charset="-122"/>
                <a:cs typeface="微软雅黑" panose="020B0503020204020204" charset="-122"/>
              </a:rPr>
            </a:b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5.</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长时间不良体位或使用不合理的工具等。</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9" name="Rectangle 3"/>
          <p:cNvSpPr txBox="1">
            <a:spLocks noRot="1" noChangeArrowheads="1"/>
          </p:cNvSpPr>
          <p:nvPr>
            <p:custDataLst>
              <p:tags r:id="rId9"/>
            </p:custDataLst>
          </p:nvPr>
        </p:nvSpPr>
        <p:spPr>
          <a:xfrm>
            <a:off x="9190938" y="3368563"/>
            <a:ext cx="1656184" cy="910067"/>
          </a:xfrm>
          <a:prstGeom prst="rect">
            <a:avLst/>
          </a:prstGeom>
        </p:spPr>
        <p:txBody>
          <a:bodyPr/>
          <a:lstStyle/>
          <a:p>
            <a:pPr lvl="0" algn="ctr" eaLnBrk="0" hangingPunct="0">
              <a:spcBef>
                <a:spcPts val="0"/>
              </a:spcBef>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生产环境中的有害因素：</a:t>
            </a:r>
            <a:endParaRPr kumimoji="0" lang="zh-CN" altLang="en-US" b="1" i="0" u="none" strike="noStrike" kern="0" cap="none" spc="0" normalizeH="0" baseline="0" noProof="0" dirty="0">
              <a:ln>
                <a:noFill/>
              </a:ln>
              <a:solidFill>
                <a:schemeClr val="tx1"/>
              </a:solidFill>
              <a:uLnTx/>
              <a:uFillTx/>
              <a:latin typeface="微软雅黑" panose="020B0503020204020204" charset="-122"/>
              <a:ea typeface="微软雅黑" panose="020B0503020204020204" charset="-122"/>
              <a:cs typeface="微软雅黑" panose="020B0503020204020204" charset="-122"/>
            </a:endParaRPr>
          </a:p>
        </p:txBody>
      </p:sp>
      <p:sp>
        <p:nvSpPr>
          <p:cNvPr id="20" name="AutoShape 2"/>
          <p:cNvSpPr>
            <a:spLocks noChangeArrowheads="1"/>
          </p:cNvSpPr>
          <p:nvPr>
            <p:custDataLst>
              <p:tags r:id="rId10"/>
            </p:custDataLst>
          </p:nvPr>
        </p:nvSpPr>
        <p:spPr bwMode="gray">
          <a:xfrm>
            <a:off x="4456298" y="3347685"/>
            <a:ext cx="4362899" cy="1586238"/>
          </a:xfrm>
          <a:prstGeom prst="roundRect">
            <a:avLst>
              <a:gd name="adj" fmla="val 10347"/>
            </a:avLst>
          </a:prstGeom>
          <a:solidFill>
            <a:srgbClr val="CCFF66"/>
          </a:solidFill>
          <a:ln w="25400">
            <a:solidFill>
              <a:schemeClr val="tx1"/>
            </a:solidFill>
            <a:round/>
          </a:ln>
          <a:effectLst>
            <a:outerShdw dist="107763" dir="2700000" algn="ctr" rotWithShape="0">
              <a:schemeClr val="bg1">
                <a:alpha val="50000"/>
              </a:schemeClr>
            </a:outerShdw>
          </a:effectLst>
        </p:spPr>
        <p:txBody>
          <a:bodyPr wrap="none" lIns="78318" tIns="39159" rIns="78318" bIns="39159" anchor="ctr"/>
          <a:lstStyle/>
          <a:p>
            <a:pPr marL="342900" indent="-342900" fontAlgn="auto">
              <a:lnSpc>
                <a:spcPts val="2200"/>
              </a:lnSpc>
              <a:spcBef>
                <a:spcPts val="0"/>
              </a:spcBef>
            </a:pP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自然环境中的因素，如异常气象条件：</a:t>
            </a:r>
            <a:endParaRPr lang="en-US" altLang="zh-CN" i="0" dirty="0">
              <a:solidFill>
                <a:schemeClr val="tx1"/>
              </a:solidFill>
              <a:latin typeface="微软雅黑" panose="020B0503020204020204" charset="-122"/>
              <a:ea typeface="微软雅黑" panose="020B0503020204020204" charset="-122"/>
              <a:cs typeface="微软雅黑" panose="020B0503020204020204" charset="-122"/>
            </a:endParaRPr>
          </a:p>
          <a:p>
            <a:pPr marL="342900" indent="-342900" fontAlgn="auto">
              <a:lnSpc>
                <a:spcPts val="2200"/>
              </a:lnSpc>
              <a:spcBef>
                <a:spcPts val="0"/>
              </a:spcBef>
            </a:pP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a</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）高温；</a:t>
            </a: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b</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）高气压；</a:t>
            </a: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c</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）低气压；</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a:p>
            <a:pPr fontAlgn="auto">
              <a:lnSpc>
                <a:spcPts val="2200"/>
              </a:lnSpc>
              <a:spcBef>
                <a:spcPts val="0"/>
              </a:spcBef>
            </a:pP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厂房建筑或布局不合理；</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a:p>
            <a:pPr fontAlgn="auto">
              <a:lnSpc>
                <a:spcPts val="2200"/>
              </a:lnSpc>
              <a:spcBef>
                <a:spcPts val="0"/>
              </a:spcBef>
            </a:pP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由不合理生产过程所致危害；</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a:p>
            <a:pPr fontAlgn="auto">
              <a:lnSpc>
                <a:spcPts val="2200"/>
              </a:lnSpc>
              <a:spcBef>
                <a:spcPts val="0"/>
              </a:spcBef>
            </a:pP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4.</a:t>
            </a:r>
            <a:r>
              <a:rPr lang="zh-TW" altLang="en-US" i="0" dirty="0">
                <a:solidFill>
                  <a:schemeClr val="tx1"/>
                </a:solidFill>
                <a:latin typeface="微软雅黑" panose="020B0503020204020204" charset="-122"/>
                <a:ea typeface="微软雅黑" panose="020B0503020204020204" charset="-122"/>
                <a:cs typeface="微软雅黑" panose="020B0503020204020204" charset="-122"/>
              </a:rPr>
              <a:t>工作环境</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产生的危害。</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11"/>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Users\jacopo.wang\Desktop\8406122_211632208109_2.jpg"/>
          <p:cNvPicPr>
            <a:picLocks noChangeAspect="1" noChangeArrowheads="1"/>
          </p:cNvPicPr>
          <p:nvPr>
            <p:custDataLst>
              <p:tags r:id="rId1"/>
            </p:custDataLst>
          </p:nvPr>
        </p:nvPicPr>
        <p:blipFill>
          <a:blip r:embed="rId2" cstate="email"/>
          <a:srcRect/>
          <a:stretch>
            <a:fillRect/>
          </a:stretch>
        </p:blipFill>
        <p:spPr bwMode="auto">
          <a:xfrm>
            <a:off x="7949310" y="1505675"/>
            <a:ext cx="1751656" cy="2264768"/>
          </a:xfrm>
          <a:prstGeom prst="rect">
            <a:avLst/>
          </a:prstGeom>
          <a:noFill/>
        </p:spPr>
      </p:pic>
      <p:pic>
        <p:nvPicPr>
          <p:cNvPr id="2051" name="Picture 3" descr="D:\Users\jacopo.wang\Desktop\20110509104547159.jpg"/>
          <p:cNvPicPr>
            <a:picLocks noChangeAspect="1" noChangeArrowheads="1"/>
          </p:cNvPicPr>
          <p:nvPr>
            <p:custDataLst>
              <p:tags r:id="rId3"/>
            </p:custDataLst>
          </p:nvPr>
        </p:nvPicPr>
        <p:blipFill>
          <a:blip r:embed="rId4" cstate="email"/>
          <a:srcRect/>
          <a:stretch>
            <a:fillRect/>
          </a:stretch>
        </p:blipFill>
        <p:spPr bwMode="auto">
          <a:xfrm>
            <a:off x="5297156" y="3928111"/>
            <a:ext cx="1728192" cy="2243507"/>
          </a:xfrm>
          <a:prstGeom prst="rect">
            <a:avLst/>
          </a:prstGeom>
          <a:noFill/>
        </p:spPr>
      </p:pic>
      <p:pic>
        <p:nvPicPr>
          <p:cNvPr id="2053" name="Picture 5" descr="D:\Users\jacopo.wang\Desktop\u=1618756718,3546900670&amp;fm=23&amp;gp=0.jpg"/>
          <p:cNvPicPr>
            <a:picLocks noChangeAspect="1" noChangeArrowheads="1"/>
          </p:cNvPicPr>
          <p:nvPr>
            <p:custDataLst>
              <p:tags r:id="rId5"/>
            </p:custDataLst>
          </p:nvPr>
        </p:nvPicPr>
        <p:blipFill>
          <a:blip r:embed="rId6" cstate="email"/>
          <a:srcRect/>
          <a:stretch>
            <a:fillRect/>
          </a:stretch>
        </p:blipFill>
        <p:spPr bwMode="auto">
          <a:xfrm>
            <a:off x="5297156" y="1387383"/>
            <a:ext cx="1796431" cy="2376264"/>
          </a:xfrm>
          <a:prstGeom prst="rect">
            <a:avLst/>
          </a:prstGeom>
          <a:noFill/>
        </p:spPr>
      </p:pic>
      <p:grpSp>
        <p:nvGrpSpPr>
          <p:cNvPr id="15" name="组合 14"/>
          <p:cNvGrpSpPr/>
          <p:nvPr/>
        </p:nvGrpSpPr>
        <p:grpSpPr>
          <a:xfrm>
            <a:off x="2616683" y="1577885"/>
            <a:ext cx="1656184" cy="2088232"/>
            <a:chOff x="539552" y="2132856"/>
            <a:chExt cx="1656184" cy="2160240"/>
          </a:xfrm>
        </p:grpSpPr>
        <p:pic>
          <p:nvPicPr>
            <p:cNvPr id="2052" name="Picture 4" descr="D:\Users\jacopo.wang\Desktop\4276803_135628033399_2.jpg"/>
            <p:cNvPicPr>
              <a:picLocks noChangeAspect="1" noChangeArrowheads="1"/>
            </p:cNvPicPr>
            <p:nvPr>
              <p:custDataLst>
                <p:tags r:id="rId7"/>
              </p:custDataLst>
            </p:nvPr>
          </p:nvPicPr>
          <p:blipFill>
            <a:blip r:embed="rId8" cstate="email"/>
            <a:srcRect/>
            <a:stretch>
              <a:fillRect/>
            </a:stretch>
          </p:blipFill>
          <p:spPr bwMode="auto">
            <a:xfrm>
              <a:off x="539552" y="2204864"/>
              <a:ext cx="1612414" cy="2005686"/>
            </a:xfrm>
            <a:prstGeom prst="rect">
              <a:avLst/>
            </a:prstGeom>
            <a:noFill/>
          </p:spPr>
        </p:pic>
        <p:sp>
          <p:nvSpPr>
            <p:cNvPr id="13" name="矩形 12"/>
            <p:cNvSpPr/>
            <p:nvPr>
              <p:custDataLst>
                <p:tags r:id="rId9"/>
              </p:custDataLst>
            </p:nvPr>
          </p:nvSpPr>
          <p:spPr>
            <a:xfrm>
              <a:off x="539552" y="2132856"/>
              <a:ext cx="1656184" cy="2160240"/>
            </a:xfrm>
            <a:prstGeom prst="rect">
              <a:avLst/>
            </a:prstGeom>
            <a:noFill/>
            <a:ln w="19050">
              <a:solidFill>
                <a:schemeClr val="tx1"/>
              </a:solidFill>
            </a:ln>
          </p:spPr>
          <p:txBody>
            <a:bodyPr wrap="square" lIns="91440" tIns="45720" rIns="91440" bIns="45720" rtlCol="0" anchor="ctr">
              <a:noAutofit/>
              <a:scene3d>
                <a:camera prst="orthographicFront">
                  <a:rot lat="0" lon="0" rev="0"/>
                </a:camera>
                <a:lightRig rig="glow" dir="tl">
                  <a:rot lat="0" lon="0" rev="0"/>
                </a:lightRig>
              </a:scene3d>
              <a:sp3d extrusionH="25400" contourW="12700">
                <a:bevelT w="25400" h="25400"/>
                <a:extrusionClr>
                  <a:schemeClr val="tx1"/>
                </a:extrusionClr>
                <a:contourClr>
                  <a:schemeClr val="tx1"/>
                </a:contourClr>
              </a:sp3d>
            </a:bodyPr>
            <a:lstStyle/>
            <a:p>
              <a:pPr algn="ctr"/>
              <a:endParaRPr lang="zh-CN" altLang="en-US" i="0" dirty="0">
                <a:ln>
                  <a:solidFill>
                    <a:schemeClr val="tx1"/>
                  </a:solidFill>
                </a:ln>
                <a:solidFill>
                  <a:schemeClr val="bg1"/>
                </a:solidFill>
                <a:latin typeface="微软雅黑" panose="020B0503020204020204" charset="-122"/>
                <a:ea typeface="微软雅黑" panose="020B0503020204020204" charset="-122"/>
                <a:cs typeface="微软雅黑" panose="020B0503020204020204" charset="-122"/>
              </a:endParaRPr>
            </a:p>
          </p:txBody>
        </p:sp>
      </p:grpSp>
      <p:pic>
        <p:nvPicPr>
          <p:cNvPr id="2055" name="Picture 7" descr="D:\Users\jacopo.wang\Desktop\35-.jpg"/>
          <p:cNvPicPr>
            <a:picLocks noChangeAspect="1" noChangeArrowheads="1"/>
          </p:cNvPicPr>
          <p:nvPr>
            <p:custDataLst>
              <p:tags r:id="rId10"/>
            </p:custDataLst>
          </p:nvPr>
        </p:nvPicPr>
        <p:blipFill>
          <a:blip r:embed="rId11" cstate="email"/>
          <a:srcRect/>
          <a:stretch>
            <a:fillRect/>
          </a:stretch>
        </p:blipFill>
        <p:spPr bwMode="auto">
          <a:xfrm>
            <a:off x="2616683" y="3916547"/>
            <a:ext cx="1736193" cy="2232248"/>
          </a:xfrm>
          <a:prstGeom prst="rect">
            <a:avLst/>
          </a:prstGeom>
          <a:noFill/>
        </p:spPr>
      </p:pic>
      <p:pic>
        <p:nvPicPr>
          <p:cNvPr id="2056" name="Picture 8" descr="D:\Users\jacopo.wang\Desktop\当心泄露标志牌.jpg"/>
          <p:cNvPicPr>
            <a:picLocks noChangeAspect="1" noChangeArrowheads="1"/>
          </p:cNvPicPr>
          <p:nvPr>
            <p:custDataLst>
              <p:tags r:id="rId12"/>
            </p:custDataLst>
          </p:nvPr>
        </p:nvPicPr>
        <p:blipFill>
          <a:blip r:embed="rId13" cstate="email"/>
          <a:srcRect/>
          <a:stretch>
            <a:fillRect/>
          </a:stretch>
        </p:blipFill>
        <p:spPr bwMode="auto">
          <a:xfrm>
            <a:off x="7781022" y="4083386"/>
            <a:ext cx="2088232" cy="2088232"/>
          </a:xfrm>
          <a:prstGeom prst="rect">
            <a:avLst/>
          </a:prstGeom>
          <a:noFill/>
        </p:spPr>
      </p:pic>
      <p:sp>
        <p:nvSpPr>
          <p:cNvPr id="14" name="矩形 13"/>
          <p:cNvSpPr/>
          <p:nvPr>
            <p:custDataLst>
              <p:tags r:id="rId14"/>
            </p:custDataLst>
          </p:nvPr>
        </p:nvSpPr>
        <p:spPr>
          <a:xfrm>
            <a:off x="1469390" y="852170"/>
            <a:ext cx="2003425" cy="365760"/>
          </a:xfrm>
          <a:prstGeom prst="rect">
            <a:avLst/>
          </a:prstGeom>
        </p:spPr>
        <p:txBody>
          <a:bodyPr wrap="square">
            <a:spAutoFit/>
          </a:bodyPr>
          <a:lstStyle/>
          <a:p>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 常见警示标识：</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15"/>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Users\jacopo.wang\Desktop\2011050913274431.jpg"/>
          <p:cNvPicPr>
            <a:picLocks noChangeAspect="1" noChangeArrowheads="1"/>
          </p:cNvPicPr>
          <p:nvPr>
            <p:custDataLst>
              <p:tags r:id="rId1"/>
            </p:custDataLst>
          </p:nvPr>
        </p:nvPicPr>
        <p:blipFill>
          <a:blip r:embed="rId2" cstate="email"/>
          <a:srcRect/>
          <a:stretch>
            <a:fillRect/>
          </a:stretch>
        </p:blipFill>
        <p:spPr bwMode="auto">
          <a:xfrm>
            <a:off x="1608290" y="1279336"/>
            <a:ext cx="1810487" cy="2304256"/>
          </a:xfrm>
          <a:prstGeom prst="rect">
            <a:avLst/>
          </a:prstGeom>
          <a:noFill/>
        </p:spPr>
      </p:pic>
      <p:pic>
        <p:nvPicPr>
          <p:cNvPr id="3075" name="Picture 3" descr="D:\Users\jacopo.wang\Desktop\1002587_165411084973_2.jpg"/>
          <p:cNvPicPr>
            <a:picLocks noChangeAspect="1" noChangeArrowheads="1"/>
          </p:cNvPicPr>
          <p:nvPr>
            <p:custDataLst>
              <p:tags r:id="rId3"/>
            </p:custDataLst>
          </p:nvPr>
        </p:nvPicPr>
        <p:blipFill>
          <a:blip r:embed="rId4" cstate="email"/>
          <a:srcRect/>
          <a:stretch>
            <a:fillRect/>
          </a:stretch>
        </p:blipFill>
        <p:spPr bwMode="auto">
          <a:xfrm>
            <a:off x="4333323" y="1402471"/>
            <a:ext cx="1520858" cy="2100233"/>
          </a:xfrm>
          <a:prstGeom prst="rect">
            <a:avLst/>
          </a:prstGeom>
          <a:noFill/>
        </p:spPr>
      </p:pic>
      <p:sp>
        <p:nvSpPr>
          <p:cNvPr id="7" name="矩形 6"/>
          <p:cNvSpPr/>
          <p:nvPr>
            <p:custDataLst>
              <p:tags r:id="rId5"/>
            </p:custDataLst>
          </p:nvPr>
        </p:nvSpPr>
        <p:spPr>
          <a:xfrm>
            <a:off x="4242707" y="1372468"/>
            <a:ext cx="1656184" cy="2160240"/>
          </a:xfrm>
          <a:prstGeom prst="rect">
            <a:avLst/>
          </a:prstGeom>
          <a:noFill/>
          <a:ln w="19050">
            <a:solidFill>
              <a:schemeClr val="tx1"/>
            </a:solidFill>
          </a:ln>
        </p:spPr>
        <p:txBody>
          <a:bodyPr wrap="square" lIns="91440" tIns="45720" rIns="91440" bIns="45720" rtlCol="0" anchor="ctr">
            <a:noAutofit/>
            <a:scene3d>
              <a:camera prst="orthographicFront">
                <a:rot lat="0" lon="0" rev="0"/>
              </a:camera>
              <a:lightRig rig="glow" dir="tl">
                <a:rot lat="0" lon="0" rev="0"/>
              </a:lightRig>
            </a:scene3d>
            <a:sp3d extrusionH="25400" contourW="12700">
              <a:bevelT w="25400" h="25400"/>
              <a:extrusionClr>
                <a:schemeClr val="tx1"/>
              </a:extrusionClr>
              <a:contourClr>
                <a:schemeClr val="tx1"/>
              </a:contourClr>
            </a:sp3d>
          </a:bodyPr>
          <a:lstStyle/>
          <a:p>
            <a:pPr algn="ctr"/>
            <a:endParaRPr lang="zh-CN" altLang="en-US" i="0" dirty="0">
              <a:ln>
                <a:solidFill>
                  <a:schemeClr val="tx1"/>
                </a:solidFill>
              </a:ln>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3076" name="Picture 4" descr="D:\Users\jacopo.wang\Desktop\20110509131845352.jpg"/>
          <p:cNvPicPr>
            <a:picLocks noChangeAspect="1" noChangeArrowheads="1"/>
          </p:cNvPicPr>
          <p:nvPr>
            <p:custDataLst>
              <p:tags r:id="rId6"/>
            </p:custDataLst>
          </p:nvPr>
        </p:nvPicPr>
        <p:blipFill>
          <a:blip r:embed="rId7" cstate="email"/>
          <a:srcRect/>
          <a:stretch>
            <a:fillRect/>
          </a:stretch>
        </p:blipFill>
        <p:spPr bwMode="auto">
          <a:xfrm>
            <a:off x="6727068" y="1293224"/>
            <a:ext cx="1800200" cy="2291163"/>
          </a:xfrm>
          <a:prstGeom prst="rect">
            <a:avLst/>
          </a:prstGeom>
          <a:noFill/>
        </p:spPr>
      </p:pic>
      <p:grpSp>
        <p:nvGrpSpPr>
          <p:cNvPr id="13" name="组合 12"/>
          <p:cNvGrpSpPr/>
          <p:nvPr/>
        </p:nvGrpSpPr>
        <p:grpSpPr>
          <a:xfrm>
            <a:off x="9313019" y="4045615"/>
            <a:ext cx="1656184" cy="2160237"/>
            <a:chOff x="6588224" y="2060848"/>
            <a:chExt cx="1656184" cy="2160240"/>
          </a:xfrm>
        </p:grpSpPr>
        <p:pic>
          <p:nvPicPr>
            <p:cNvPr id="3077" name="Picture 5" descr="D:\Users\jacopo.wang\Desktop\935561fecc644c428cd591180a6f6c79.jpg"/>
            <p:cNvPicPr>
              <a:picLocks noChangeAspect="1" noChangeArrowheads="1"/>
            </p:cNvPicPr>
            <p:nvPr>
              <p:custDataLst>
                <p:tags r:id="rId8"/>
              </p:custDataLst>
            </p:nvPr>
          </p:nvPicPr>
          <p:blipFill>
            <a:blip r:embed="rId9" cstate="email"/>
            <a:srcRect/>
            <a:stretch>
              <a:fillRect/>
            </a:stretch>
          </p:blipFill>
          <p:spPr bwMode="auto">
            <a:xfrm>
              <a:off x="6660232" y="2060848"/>
              <a:ext cx="1512168" cy="2093770"/>
            </a:xfrm>
            <a:prstGeom prst="rect">
              <a:avLst/>
            </a:prstGeom>
            <a:noFill/>
          </p:spPr>
        </p:pic>
        <p:sp>
          <p:nvSpPr>
            <p:cNvPr id="11" name="矩形 10"/>
            <p:cNvSpPr/>
            <p:nvPr>
              <p:custDataLst>
                <p:tags r:id="rId10"/>
              </p:custDataLst>
            </p:nvPr>
          </p:nvSpPr>
          <p:spPr>
            <a:xfrm>
              <a:off x="6588224" y="2060848"/>
              <a:ext cx="1656184" cy="2160240"/>
            </a:xfrm>
            <a:prstGeom prst="rect">
              <a:avLst/>
            </a:prstGeom>
            <a:noFill/>
            <a:ln w="19050">
              <a:solidFill>
                <a:schemeClr val="tx1"/>
              </a:solidFill>
            </a:ln>
          </p:spPr>
          <p:txBody>
            <a:bodyPr wrap="square" lIns="91440" tIns="45720" rIns="91440" bIns="45720" rtlCol="0" anchor="ctr">
              <a:noAutofit/>
              <a:scene3d>
                <a:camera prst="orthographicFront">
                  <a:rot lat="0" lon="0" rev="0"/>
                </a:camera>
                <a:lightRig rig="glow" dir="tl">
                  <a:rot lat="0" lon="0" rev="0"/>
                </a:lightRig>
              </a:scene3d>
              <a:sp3d extrusionH="25400" contourW="12700">
                <a:bevelT w="25400" h="25400"/>
                <a:extrusionClr>
                  <a:schemeClr val="tx1"/>
                </a:extrusionClr>
                <a:contourClr>
                  <a:schemeClr val="tx1"/>
                </a:contourClr>
              </a:sp3d>
            </a:bodyPr>
            <a:lstStyle/>
            <a:p>
              <a:pPr algn="ctr"/>
              <a:endParaRPr lang="zh-CN" altLang="en-US" i="0" dirty="0">
                <a:ln>
                  <a:solidFill>
                    <a:schemeClr val="tx1"/>
                  </a:solidFill>
                </a:ln>
                <a:solidFill>
                  <a:schemeClr val="bg1"/>
                </a:solidFill>
                <a:latin typeface="微软雅黑" panose="020B0503020204020204" charset="-122"/>
                <a:ea typeface="微软雅黑" panose="020B0503020204020204" charset="-122"/>
                <a:cs typeface="微软雅黑" panose="020B0503020204020204" charset="-122"/>
              </a:endParaRPr>
            </a:p>
          </p:txBody>
        </p:sp>
      </p:grpSp>
      <p:pic>
        <p:nvPicPr>
          <p:cNvPr id="3078" name="Picture 6" descr="D:\Users\jacopo.wang\Desktop\20110509135053815.jpg"/>
          <p:cNvPicPr>
            <a:picLocks noChangeAspect="1" noChangeArrowheads="1"/>
          </p:cNvPicPr>
          <p:nvPr>
            <p:custDataLst>
              <p:tags r:id="rId11"/>
            </p:custDataLst>
          </p:nvPr>
        </p:nvPicPr>
        <p:blipFill>
          <a:blip r:embed="rId12" cstate="email"/>
          <a:srcRect/>
          <a:stretch>
            <a:fillRect/>
          </a:stretch>
        </p:blipFill>
        <p:spPr bwMode="auto">
          <a:xfrm>
            <a:off x="4204170" y="4018216"/>
            <a:ext cx="1770709" cy="2253630"/>
          </a:xfrm>
          <a:prstGeom prst="rect">
            <a:avLst/>
          </a:prstGeom>
          <a:noFill/>
        </p:spPr>
      </p:pic>
      <p:pic>
        <p:nvPicPr>
          <p:cNvPr id="3079" name="Picture 7" descr="D:\Users\jacopo.wang\Desktop\u=3885560921,848045252&amp;fm=23&amp;gp=0.jpg"/>
          <p:cNvPicPr>
            <a:picLocks noChangeAspect="1" noChangeArrowheads="1"/>
          </p:cNvPicPr>
          <p:nvPr>
            <p:custDataLst>
              <p:tags r:id="rId13"/>
            </p:custDataLst>
          </p:nvPr>
        </p:nvPicPr>
        <p:blipFill>
          <a:blip r:embed="rId14" cstate="email"/>
          <a:srcRect/>
          <a:stretch>
            <a:fillRect/>
          </a:stretch>
        </p:blipFill>
        <p:spPr bwMode="auto">
          <a:xfrm>
            <a:off x="6716781" y="3940832"/>
            <a:ext cx="1739656" cy="2220838"/>
          </a:xfrm>
          <a:prstGeom prst="rect">
            <a:avLst/>
          </a:prstGeom>
          <a:noFill/>
        </p:spPr>
      </p:pic>
      <p:sp>
        <p:nvSpPr>
          <p:cNvPr id="14" name="矩形 13"/>
          <p:cNvSpPr/>
          <p:nvPr>
            <p:custDataLst>
              <p:tags r:id="rId15"/>
            </p:custDataLst>
          </p:nvPr>
        </p:nvSpPr>
        <p:spPr>
          <a:xfrm>
            <a:off x="1850197" y="713646"/>
            <a:ext cx="1782445" cy="417830"/>
          </a:xfrm>
          <a:prstGeom prst="rect">
            <a:avLst/>
          </a:prstGeom>
        </p:spPr>
        <p:txBody>
          <a:bodyPr wrap="none">
            <a:spAutoFit/>
          </a:bodyPr>
          <a:lstStyle/>
          <a:p>
            <a:r>
              <a:rPr lang="zh-CN" altLang="en-US" sz="2000" b="1" i="0" dirty="0">
                <a:solidFill>
                  <a:schemeClr val="tx1"/>
                </a:solidFill>
                <a:latin typeface="微软雅黑" panose="020B0503020204020204" charset="-122"/>
                <a:ea typeface="微软雅黑" panose="020B0503020204020204" charset="-122"/>
                <a:cs typeface="微软雅黑" panose="020B0503020204020204" charset="-122"/>
              </a:rPr>
              <a:t> 常见警示标识</a:t>
            </a:r>
            <a:endParaRPr lang="zh-CN" altLang="en-US" sz="2000" b="1"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16"/>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标题 118785"/>
          <p:cNvSpPr>
            <a:spLocks noGrp="1"/>
          </p:cNvSpPr>
          <p:nvPr>
            <p:custDataLst>
              <p:tags r:id="rId1"/>
            </p:custDataLst>
          </p:nvPr>
        </p:nvSpPr>
        <p:spPr>
          <a:xfrm>
            <a:off x="766445" y="877570"/>
            <a:ext cx="5008880" cy="643255"/>
          </a:xfrm>
          <a:prstGeom prst="rect">
            <a:avLst/>
          </a:prstGeom>
          <a:noFill/>
          <a:ln w="9525">
            <a:noFill/>
          </a:ln>
        </p:spPr>
        <p:txBody>
          <a:bodyPr anchor="b"/>
          <a:lstStyle>
            <a:lvl1pPr marL="0" lvl="0" indent="0" algn="l" defTabSz="914400" eaLnBrk="1" fontAlgn="base" latinLnBrk="0" hangingPunct="1">
              <a:lnSpc>
                <a:spcPct val="100000"/>
              </a:lnSpc>
              <a:spcBef>
                <a:spcPct val="0"/>
              </a:spcBef>
              <a:spcAft>
                <a:spcPct val="0"/>
              </a:spcAft>
              <a:buNone/>
              <a:defRPr sz="3800" b="0" i="0" u="none" kern="1200" baseline="0">
                <a:solidFill>
                  <a:schemeClr val="tx2"/>
                </a:solidFill>
                <a:latin typeface="+mj-lt"/>
                <a:ea typeface="+mj-ea"/>
                <a:cs typeface="+mj-cs"/>
              </a:defRPr>
            </a:lvl1pPr>
          </a:lstStyle>
          <a:p>
            <a:pPr algn="l"/>
            <a:r>
              <a:rPr lang="zh-CN" altLang="en-US" sz="2800" b="1" dirty="0">
                <a:solidFill>
                  <a:schemeClr val="tx1"/>
                </a:solidFill>
                <a:latin typeface="微软雅黑" panose="020B0503020204020204" charset="-122"/>
                <a:ea typeface="微软雅黑" panose="020B0503020204020204" charset="-122"/>
                <a:cs typeface="微软雅黑" panose="020B0503020204020204" charset="-122"/>
              </a:rPr>
              <a:t>噪音具有哪些危害性？</a:t>
            </a:r>
            <a:endParaRPr lang="zh-CN" altLang="en-US" sz="28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18787" name="文本占位符 118786"/>
          <p:cNvSpPr>
            <a:spLocks noGrp="1"/>
          </p:cNvSpPr>
          <p:nvPr>
            <p:custDataLst>
              <p:tags r:id="rId2"/>
            </p:custDataLst>
          </p:nvPr>
        </p:nvSpPr>
        <p:spPr>
          <a:xfrm>
            <a:off x="767080" y="1680845"/>
            <a:ext cx="10579735" cy="4267200"/>
          </a:xfrm>
          <a:prstGeom prst="rect">
            <a:avLst/>
          </a:prstGeom>
          <a:noFill/>
          <a:ln w="9525">
            <a:noFill/>
          </a:ln>
        </p:spPr>
        <p:txBody>
          <a:bodyPr/>
          <a:lstStyle>
            <a:lvl1pPr marL="469900" lvl="0" indent="-46990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o"/>
              <a:defRPr sz="3000" b="0" i="0" u="none" kern="1200" baseline="0">
                <a:solidFill>
                  <a:schemeClr val="tx1"/>
                </a:solidFill>
                <a:latin typeface="+mn-lt"/>
                <a:ea typeface="+mn-ea"/>
                <a:cs typeface="+mn-cs"/>
              </a:defRPr>
            </a:lvl1pPr>
            <a:lvl2pPr marL="908050" lvl="1" indent="-436245"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600" b="0" i="0" u="none" kern="1200" baseline="0">
                <a:solidFill>
                  <a:schemeClr val="tx1"/>
                </a:solidFill>
                <a:latin typeface="+mn-lt"/>
                <a:ea typeface="+mn-ea"/>
                <a:cs typeface="+mn-cs"/>
              </a:defRPr>
            </a:lvl2pPr>
            <a:lvl3pPr marL="1304925" lvl="2" indent="-39497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o"/>
              <a:defRPr sz="2300" b="0" i="0" u="none" kern="1200" baseline="0">
                <a:solidFill>
                  <a:schemeClr val="tx1"/>
                </a:solidFill>
                <a:latin typeface="+mn-lt"/>
                <a:ea typeface="+mn-ea"/>
                <a:cs typeface="+mn-cs"/>
              </a:defRPr>
            </a:lvl3pPr>
            <a:lvl4pPr marL="1694180" lvl="3" indent="-38735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000" b="0" i="0" u="none" kern="1200" baseline="0">
                <a:solidFill>
                  <a:schemeClr val="tx1"/>
                </a:solidFill>
                <a:latin typeface="+mn-lt"/>
                <a:ea typeface="+mn-ea"/>
                <a:cs typeface="+mn-cs"/>
              </a:defRPr>
            </a:lvl4pPr>
            <a:lvl5pPr marL="2094230" lvl="4" indent="-39878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9pPr>
          </a:lstStyle>
          <a:p>
            <a:pPr>
              <a:lnSpc>
                <a:spcPct val="200000"/>
              </a:lnSpc>
              <a:spcBef>
                <a:spcPts val="0"/>
              </a:spcBef>
              <a:buClr>
                <a:srgbClr val="808080"/>
              </a:buClr>
              <a:buFont typeface="微软雅黑" panose="020B0503020204020204" charset="-122"/>
              <a:buChar char="Ø"/>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）、损害听力，引起听觉疲劳、暂时性听力减退、永久性耳聋；</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200000"/>
              </a:lnSpc>
              <a:spcBef>
                <a:spcPts val="0"/>
              </a:spcBef>
              <a:buClr>
                <a:srgbClr val="808080"/>
              </a:buClr>
              <a:buFont typeface="微软雅黑" panose="020B0503020204020204" charset="-122"/>
              <a:buChar char="Ø"/>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）、引起多种疾病，如消化不良、食欲减退等</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200000"/>
              </a:lnSpc>
              <a:spcBef>
                <a:spcPts val="0"/>
              </a:spcBef>
              <a:buClr>
                <a:srgbClr val="808080"/>
              </a:buClr>
              <a:buFont typeface="微软雅黑" panose="020B0503020204020204" charset="-122"/>
              <a:buChar char="Ø"/>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）、影响语言交谈与思考</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200000"/>
              </a:lnSpc>
              <a:spcBef>
                <a:spcPts val="0"/>
              </a:spcBef>
              <a:buClr>
                <a:srgbClr val="808080"/>
              </a:buClr>
              <a:buFont typeface="微软雅黑" panose="020B0503020204020204" charset="-122"/>
              <a:buChar char="Ø"/>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）、影响睡眠</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200000"/>
              </a:lnSpc>
              <a:spcBef>
                <a:spcPts val="0"/>
              </a:spcBef>
              <a:buClr>
                <a:srgbClr val="808080"/>
              </a:buClr>
              <a:buFont typeface="微软雅黑" panose="020B0503020204020204" charset="-122"/>
              <a:buChar char="Ø"/>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rPr>
              <a:t>5</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）、强烈噪音破坏设备和建筑物</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200000"/>
              </a:lnSpc>
              <a:spcBef>
                <a:spcPts val="0"/>
              </a:spcBef>
              <a:buClr>
                <a:srgbClr val="808080"/>
              </a:buClr>
              <a:buFont typeface="微软雅黑" panose="020B0503020204020204" charset="-122"/>
              <a:buChar char="Ø"/>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rPr>
              <a:t>6</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）、引起事故，噪音掩盖音响警报信号，引起伤亡事故。</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2" name="图片 1" descr="250"/>
          <p:cNvPicPr>
            <a:picLocks noChangeAspect="1"/>
          </p:cNvPicPr>
          <p:nvPr>
            <p:custDataLst>
              <p:tags r:id="rId3"/>
            </p:custDataLst>
          </p:nvPr>
        </p:nvPicPr>
        <p:blipFill>
          <a:blip r:embed="rId4" cstate="print"/>
          <a:stretch>
            <a:fillRect/>
          </a:stretch>
        </p:blipFill>
        <p:spPr>
          <a:xfrm>
            <a:off x="8965565" y="2705735"/>
            <a:ext cx="2381250" cy="2828290"/>
          </a:xfrm>
          <a:prstGeom prst="rect">
            <a:avLst/>
          </a:prstGeom>
        </p:spPr>
      </p:pic>
      <p:sp>
        <p:nvSpPr>
          <p:cNvPr id="3" name="TextBox 90"/>
          <p:cNvSpPr txBox="1"/>
          <p:nvPr>
            <p:custDataLst>
              <p:tags r:id="rId5"/>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标题 119809"/>
          <p:cNvSpPr>
            <a:spLocks noGrp="1"/>
          </p:cNvSpPr>
          <p:nvPr>
            <p:custDataLst>
              <p:tags r:id="rId1"/>
            </p:custDataLst>
          </p:nvPr>
        </p:nvSpPr>
        <p:spPr>
          <a:xfrm>
            <a:off x="766445" y="713105"/>
            <a:ext cx="10668000" cy="807720"/>
          </a:xfrm>
          <a:prstGeom prst="rect">
            <a:avLst/>
          </a:prstGeom>
          <a:noFill/>
          <a:ln w="9525">
            <a:noFill/>
          </a:ln>
        </p:spPr>
        <p:txBody>
          <a:bodyPr anchor="b"/>
          <a:lstStyle>
            <a:lvl1pPr marL="0" lvl="0" indent="0" algn="l" defTabSz="914400" eaLnBrk="1" fontAlgn="base" latinLnBrk="0" hangingPunct="1">
              <a:lnSpc>
                <a:spcPct val="100000"/>
              </a:lnSpc>
              <a:spcBef>
                <a:spcPct val="0"/>
              </a:spcBef>
              <a:spcAft>
                <a:spcPct val="0"/>
              </a:spcAft>
              <a:buNone/>
              <a:defRPr sz="3800" b="0" i="0" u="none" kern="1200" baseline="0">
                <a:solidFill>
                  <a:schemeClr val="tx2"/>
                </a:solidFill>
                <a:latin typeface="+mj-lt"/>
                <a:ea typeface="+mj-ea"/>
                <a:cs typeface="+mj-cs"/>
              </a:defRPr>
            </a:lvl1pPr>
          </a:lstStyle>
          <a:p>
            <a:r>
              <a:rPr lang="zh-CN" altLang="en-US" sz="2800" b="1" dirty="0">
                <a:solidFill>
                  <a:schemeClr val="tx1"/>
                </a:solidFill>
                <a:latin typeface="微软雅黑" panose="020B0503020204020204" charset="-122"/>
                <a:ea typeface="微软雅黑" panose="020B0503020204020204" charset="-122"/>
                <a:cs typeface="微软雅黑" panose="020B0503020204020204" charset="-122"/>
              </a:rPr>
              <a:t>常用的噪音防护用具：</a:t>
            </a:r>
            <a:endParaRPr lang="zh-CN" altLang="en-US" sz="28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custDataLst>
              <p:tags r:id="rId2"/>
            </p:custDataLst>
          </p:nvPr>
        </p:nvSpPr>
        <p:spPr>
          <a:xfrm>
            <a:off x="766445" y="1513840"/>
            <a:ext cx="11091545" cy="1325880"/>
          </a:xfrm>
          <a:prstGeom prst="rect">
            <a:avLst/>
          </a:prstGeom>
        </p:spPr>
        <p:txBody>
          <a:bodyPr wrap="square">
            <a:spAutoFit/>
          </a:bodyPr>
          <a:lstStyle/>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能够防止过量的声能侵入外耳道，使人耳避免噪声的过度刺激，减少听力损伤，预防噪声对人身引起的不良影响的个体防护用品。</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听觉器官防护用品主要有耳塞、耳罩和防噪声头盔三大类。</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p:txBody>
      </p:sp>
      <p:graphicFrame>
        <p:nvGraphicFramePr>
          <p:cNvPr id="6" name="表格 5"/>
          <p:cNvGraphicFramePr>
            <a:graphicFrameLocks noGrp="1"/>
          </p:cNvGraphicFramePr>
          <p:nvPr>
            <p:custDataLst>
              <p:tags r:id="rId3"/>
            </p:custDataLst>
          </p:nvPr>
        </p:nvGraphicFramePr>
        <p:xfrm>
          <a:off x="2545715" y="3027680"/>
          <a:ext cx="9107170" cy="3276600"/>
        </p:xfrm>
        <a:graphic>
          <a:graphicData uri="http://schemas.openxmlformats.org/drawingml/2006/table">
            <a:tbl>
              <a:tblPr/>
              <a:tblGrid>
                <a:gridCol w="1296035"/>
                <a:gridCol w="3756025"/>
                <a:gridCol w="4055110"/>
              </a:tblGrid>
              <a:tr h="298450">
                <a:tc>
                  <a:txBody>
                    <a:bodyPr/>
                    <a:lstStyle/>
                    <a:p>
                      <a:pPr algn="ctr">
                        <a:spcAft>
                          <a:spcPts val="0"/>
                        </a:spcAft>
                      </a:pPr>
                      <a:r>
                        <a:rPr lang="zh-CN" sz="1600" b="1" kern="100" dirty="0">
                          <a:solidFill>
                            <a:schemeClr val="tx1"/>
                          </a:solidFill>
                          <a:latin typeface="微软雅黑" panose="020B0503020204020204" charset="-122"/>
                          <a:ea typeface="微软雅黑" panose="020B0503020204020204" charset="-122"/>
                          <a:cs typeface="微软雅黑" panose="020B0503020204020204" charset="-122"/>
                        </a:rPr>
                        <a:t>种类</a:t>
                      </a:r>
                      <a:endParaRPr lang="zh-CN" sz="1600" b="1"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chemeClr val="tx1"/>
                          </a:solidFill>
                          <a:latin typeface="微软雅黑" panose="020B0503020204020204" charset="-122"/>
                          <a:ea typeface="微软雅黑" panose="020B0503020204020204" charset="-122"/>
                          <a:cs typeface="微软雅黑" panose="020B0503020204020204" charset="-122"/>
                        </a:rPr>
                        <a:t>优点</a:t>
                      </a:r>
                      <a:endParaRPr lang="zh-CN" sz="1600" b="1"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600" b="1" kern="100" dirty="0">
                          <a:solidFill>
                            <a:schemeClr val="tx1"/>
                          </a:solidFill>
                          <a:latin typeface="微软雅黑" panose="020B0503020204020204" charset="-122"/>
                          <a:ea typeface="微软雅黑" panose="020B0503020204020204" charset="-122"/>
                          <a:cs typeface="微软雅黑" panose="020B0503020204020204" charset="-122"/>
                        </a:rPr>
                        <a:t>缺点</a:t>
                      </a:r>
                      <a:endParaRPr lang="zh-CN" sz="1600" b="1"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0335">
                <a:tc>
                  <a:txBody>
                    <a:bodyPr/>
                    <a:lstStyle/>
                    <a:p>
                      <a:pPr algn="ctr">
                        <a:spcAft>
                          <a:spcPts val="0"/>
                        </a:spcAft>
                      </a:pPr>
                      <a:r>
                        <a:rPr lang="zh-CN" sz="1600" b="1" kern="100" dirty="0">
                          <a:solidFill>
                            <a:schemeClr val="tx1"/>
                          </a:solidFill>
                          <a:latin typeface="微软雅黑" panose="020B0503020204020204" charset="-122"/>
                          <a:ea typeface="微软雅黑" panose="020B0503020204020204" charset="-122"/>
                          <a:cs typeface="微软雅黑" panose="020B0503020204020204" charset="-122"/>
                        </a:rPr>
                        <a:t>耳塞</a:t>
                      </a:r>
                      <a:endParaRPr lang="zh-CN" sz="1600" b="1"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1.</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容易携带及存放</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2.</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隔音效果好</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3.</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在热的环境中使用比较舒适</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sz="1600" kern="100" dirty="0">
                          <a:solidFill>
                            <a:schemeClr val="tx1"/>
                          </a:solidFill>
                          <a:latin typeface="微软雅黑" panose="020B0503020204020204" charset="-122"/>
                          <a:ea typeface="微软雅黑" panose="020B0503020204020204" charset="-122"/>
                          <a:cs typeface="微软雅黑" panose="020B0503020204020204" charset="-122"/>
                        </a:rPr>
                        <a:t>4.</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不妨碍其他安全用具</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1.</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容易遗失</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2.</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颚骨运动时可能移动</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3.</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佩戴比耳罩稍微复杂</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4.</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监察比较困难</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5.</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耳</a:t>
                      </a:r>
                      <a:r>
                        <a:rPr lang="zh-CN" altLang="en-US" sz="1600" kern="100" dirty="0">
                          <a:solidFill>
                            <a:schemeClr val="tx1"/>
                          </a:solidFill>
                          <a:latin typeface="微软雅黑" panose="020B0503020204020204" charset="-122"/>
                          <a:ea typeface="微软雅黑" panose="020B0503020204020204" charset="-122"/>
                          <a:cs typeface="微软雅黑" panose="020B0503020204020204" charset="-122"/>
                        </a:rPr>
                        <a:t>在</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有患感染性疾病时不适用</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567815">
                <a:tc>
                  <a:txBody>
                    <a:bodyPr/>
                    <a:lstStyle/>
                    <a:p>
                      <a:pPr algn="ctr">
                        <a:spcAft>
                          <a:spcPts val="0"/>
                        </a:spcAft>
                      </a:pPr>
                      <a:r>
                        <a:rPr lang="zh-CN" sz="1600" b="1" kern="100">
                          <a:solidFill>
                            <a:schemeClr val="tx1"/>
                          </a:solidFill>
                          <a:latin typeface="微软雅黑" panose="020B0503020204020204" charset="-122"/>
                          <a:ea typeface="微软雅黑" panose="020B0503020204020204" charset="-122"/>
                          <a:cs typeface="微软雅黑" panose="020B0503020204020204" charset="-122"/>
                        </a:rPr>
                        <a:t>耳罩</a:t>
                      </a:r>
                      <a:endParaRPr lang="zh-CN" sz="1600" b="1" kern="10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1.</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容易取得舒适效果</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2.</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容易保养</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3.</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容易监察</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4.</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比较稳定</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5.</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容易佩戴</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6.</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适用于寒冷天气</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1.</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在湿热的环境中比较不舒服</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2.</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体积大，有一定重量</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just">
                        <a:spcAft>
                          <a:spcPts val="0"/>
                        </a:spcAft>
                        <a:buFont typeface="+mj-lt"/>
                        <a:buNone/>
                      </a:pPr>
                      <a:r>
                        <a:rPr lang="en-US" altLang="zh-CN" sz="1600" kern="100" dirty="0">
                          <a:solidFill>
                            <a:schemeClr val="tx1"/>
                          </a:solidFill>
                          <a:latin typeface="微软雅黑" panose="020B0503020204020204" charset="-122"/>
                          <a:ea typeface="微软雅黑" panose="020B0503020204020204" charset="-122"/>
                          <a:cs typeface="微软雅黑" panose="020B0503020204020204" charset="-122"/>
                        </a:rPr>
                        <a:t>3.</a:t>
                      </a:r>
                      <a:r>
                        <a:rPr lang="zh-CN" sz="1600" kern="100" dirty="0">
                          <a:solidFill>
                            <a:schemeClr val="tx1"/>
                          </a:solidFill>
                          <a:latin typeface="微软雅黑" panose="020B0503020204020204" charset="-122"/>
                          <a:ea typeface="微软雅黑" panose="020B0503020204020204" charset="-122"/>
                          <a:cs typeface="微软雅黑" panose="020B0503020204020204" charset="-122"/>
                        </a:rPr>
                        <a:t>妨碍其它安全用具</a:t>
                      </a:r>
                      <a:endParaRPr lang="zh-CN" sz="1600" kern="100" dirty="0">
                        <a:solidFill>
                          <a:schemeClr val="tx1"/>
                        </a:solidFill>
                        <a:latin typeface="微软雅黑" panose="020B0503020204020204" charset="-122"/>
                        <a:ea typeface="微软雅黑" panose="020B0503020204020204" charset="-122"/>
                        <a:cs typeface="微软雅黑" panose="020B050302020402020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pic>
        <p:nvPicPr>
          <p:cNvPr id="2" name="图片 1" descr="3072083"/>
          <p:cNvPicPr>
            <a:picLocks noChangeAspect="1"/>
          </p:cNvPicPr>
          <p:nvPr>
            <p:custDataLst>
              <p:tags r:id="rId4"/>
            </p:custDataLst>
          </p:nvPr>
        </p:nvPicPr>
        <p:blipFill>
          <a:blip r:embed="rId5" cstate="print"/>
          <a:srcRect/>
          <a:stretch>
            <a:fillRect/>
          </a:stretch>
        </p:blipFill>
        <p:spPr>
          <a:xfrm>
            <a:off x="337185" y="3225165"/>
            <a:ext cx="2107565" cy="1452245"/>
          </a:xfrm>
          <a:prstGeom prst="rect">
            <a:avLst/>
          </a:prstGeom>
          <a:ln w="28575" cmpd="sng">
            <a:solidFill>
              <a:schemeClr val="accent1">
                <a:shade val="50000"/>
              </a:schemeClr>
            </a:solidFill>
            <a:prstDash val="solid"/>
          </a:ln>
        </p:spPr>
      </p:pic>
      <p:pic>
        <p:nvPicPr>
          <p:cNvPr id="4" name="图片 3" descr="t0162f266224fc2ba5e"/>
          <p:cNvPicPr>
            <a:picLocks noChangeAspect="1"/>
          </p:cNvPicPr>
          <p:nvPr>
            <p:custDataLst>
              <p:tags r:id="rId6"/>
            </p:custDataLst>
          </p:nvPr>
        </p:nvPicPr>
        <p:blipFill>
          <a:blip r:embed="rId7" cstate="print"/>
          <a:stretch>
            <a:fillRect/>
          </a:stretch>
        </p:blipFill>
        <p:spPr>
          <a:xfrm>
            <a:off x="336550" y="4881880"/>
            <a:ext cx="2107565" cy="1350645"/>
          </a:xfrm>
          <a:prstGeom prst="rect">
            <a:avLst/>
          </a:prstGeom>
          <a:ln w="28575" cmpd="sng">
            <a:solidFill>
              <a:schemeClr val="accent1">
                <a:shade val="50000"/>
              </a:schemeClr>
            </a:solidFill>
            <a:prstDash val="solid"/>
          </a:ln>
        </p:spPr>
      </p:pic>
      <p:sp>
        <p:nvSpPr>
          <p:cNvPr id="5" name="TextBox 90"/>
          <p:cNvSpPr txBox="1"/>
          <p:nvPr>
            <p:custDataLst>
              <p:tags r:id="rId8"/>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custDataLst>
              <p:tags r:id="rId1"/>
            </p:custDataLst>
          </p:nvPr>
        </p:nvSpPr>
        <p:spPr>
          <a:xfrm>
            <a:off x="913587" y="2894230"/>
            <a:ext cx="10440001" cy="1624614"/>
          </a:xfrm>
          <a:prstGeom prst="roundRect">
            <a:avLst>
              <a:gd name="adj" fmla="val 7924"/>
            </a:avLst>
          </a:prstGeom>
          <a:solidFill>
            <a:srgbClr val="EF050E"/>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7" name="文本框 6"/>
          <p:cNvSpPr txBox="1"/>
          <p:nvPr>
            <p:custDataLst>
              <p:tags r:id="rId2"/>
            </p:custDataLst>
          </p:nvPr>
        </p:nvSpPr>
        <p:spPr>
          <a:xfrm>
            <a:off x="3198675" y="1789535"/>
            <a:ext cx="6090583" cy="706755"/>
          </a:xfrm>
          <a:prstGeom prst="rect">
            <a:avLst/>
          </a:prstGeom>
          <a:noFill/>
        </p:spPr>
        <p:txBody>
          <a:bodyPr wrap="square" rtlCol="0">
            <a:spAutoFit/>
          </a:bodyPr>
          <a:lstStyle/>
          <a:p>
            <a:pPr algn="ctr"/>
            <a:r>
              <a:rPr lang="en-US" altLang="zh-CN" sz="4000" b="1" dirty="0" smtClean="0">
                <a:latin typeface="微软雅黑" panose="020B0503020204020204" charset="-122"/>
                <a:ea typeface="微软雅黑" panose="020B0503020204020204" charset="-122"/>
                <a:cs typeface="微软雅黑" panose="020B0503020204020204" charset="-122"/>
              </a:rPr>
              <a:t>2023</a:t>
            </a:r>
            <a:r>
              <a:rPr lang="zh-CN" altLang="en-US" sz="4000" b="1" dirty="0" smtClean="0">
                <a:latin typeface="微软雅黑" panose="020B0503020204020204" charset="-122"/>
                <a:ea typeface="微软雅黑" panose="020B0503020204020204" charset="-122"/>
                <a:cs typeface="微软雅黑" panose="020B0503020204020204" charset="-122"/>
              </a:rPr>
              <a:t>安全生产</a:t>
            </a:r>
            <a:r>
              <a:rPr lang="zh-CN" altLang="en-US" sz="4000" b="1" dirty="0">
                <a:latin typeface="微软雅黑" panose="020B0503020204020204" charset="-122"/>
                <a:ea typeface="微软雅黑" panose="020B0503020204020204" charset="-122"/>
                <a:cs typeface="微软雅黑" panose="020B0503020204020204" charset="-122"/>
              </a:rPr>
              <a:t>月主题</a:t>
            </a:r>
            <a:endParaRPr lang="zh-CN" altLang="en-US" sz="4000" b="1" dirty="0">
              <a:latin typeface="微软雅黑" panose="020B0503020204020204" charset="-122"/>
              <a:ea typeface="微软雅黑" panose="020B0503020204020204" charset="-122"/>
              <a:cs typeface="微软雅黑" panose="020B0503020204020204" charset="-122"/>
            </a:endParaRPr>
          </a:p>
        </p:txBody>
      </p:sp>
      <p:sp>
        <p:nvSpPr>
          <p:cNvPr id="17" name="文本框 16"/>
          <p:cNvSpPr txBox="1"/>
          <p:nvPr>
            <p:custDataLst>
              <p:tags r:id="rId3"/>
            </p:custDataLst>
          </p:nvPr>
        </p:nvSpPr>
        <p:spPr>
          <a:xfrm>
            <a:off x="1165587" y="3291038"/>
            <a:ext cx="9864000" cy="829945"/>
          </a:xfrm>
          <a:prstGeom prst="rect">
            <a:avLst/>
          </a:prstGeom>
          <a:noFill/>
        </p:spPr>
        <p:txBody>
          <a:bodyPr wrap="square" rtlCol="0">
            <a:spAutoFit/>
          </a:bodyPr>
          <a:lstStyle/>
          <a:p>
            <a:pPr algn="ctr"/>
            <a:r>
              <a:rPr lang="zh-CN" altLang="en-US" sz="4800" b="1" dirty="0">
                <a:solidFill>
                  <a:schemeClr val="bg1"/>
                </a:solidFill>
                <a:latin typeface="微软雅黑" panose="020B0503020204020204" charset="-122"/>
                <a:ea typeface="微软雅黑" panose="020B0503020204020204" charset="-122"/>
                <a:cs typeface="微软雅黑" panose="020B0503020204020204" charset="-122"/>
              </a:rPr>
              <a:t>“人人讲安全 个个会应急”</a:t>
            </a:r>
            <a:endParaRPr lang="zh-CN" altLang="en-US" sz="4800" b="1" dirty="0">
              <a:solidFill>
                <a:schemeClr val="bg1"/>
              </a:solidFill>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E:\公司图片\耳塞.jpg"/>
          <p:cNvPicPr>
            <a:picLocks noChangeAspect="1" noChangeArrowheads="1"/>
          </p:cNvPicPr>
          <p:nvPr>
            <p:custDataLst>
              <p:tags r:id="rId1"/>
            </p:custDataLst>
          </p:nvPr>
        </p:nvPicPr>
        <p:blipFill>
          <a:blip r:embed="rId2" cstate="print"/>
          <a:srcRect/>
          <a:stretch>
            <a:fillRect/>
          </a:stretch>
        </p:blipFill>
        <p:spPr bwMode="auto">
          <a:xfrm>
            <a:off x="785495" y="2938145"/>
            <a:ext cx="5810250" cy="2736215"/>
          </a:xfrm>
          <a:prstGeom prst="rect">
            <a:avLst/>
          </a:prstGeom>
          <a:noFill/>
        </p:spPr>
      </p:pic>
      <p:sp>
        <p:nvSpPr>
          <p:cNvPr id="4" name="TextBox 3"/>
          <p:cNvSpPr txBox="1"/>
          <p:nvPr>
            <p:custDataLst>
              <p:tags r:id="rId3"/>
            </p:custDataLst>
          </p:nvPr>
        </p:nvSpPr>
        <p:spPr>
          <a:xfrm>
            <a:off x="785495" y="981710"/>
            <a:ext cx="10902950" cy="1325880"/>
          </a:xfrm>
          <a:prstGeom prst="rect">
            <a:avLst/>
          </a:prstGeom>
          <a:noFill/>
        </p:spPr>
        <p:txBody>
          <a:bodyPr wrap="square" rtlCol="0">
            <a:spAutoFit/>
          </a:bodyPr>
          <a:lstStyle/>
          <a:p>
            <a:pPr marL="285750" indent="-285750" fontAlgn="auto">
              <a:lnSpc>
                <a:spcPct val="150000"/>
              </a:lnSpc>
              <a:buClr>
                <a:srgbClr val="008000"/>
              </a:buClr>
              <a:buFont typeface="微软雅黑" panose="020B0503020204020204" charset="-122"/>
              <a:buChar char="ü"/>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耳塞</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fontAlgn="auto">
              <a:lnSpc>
                <a:spcPct val="150000"/>
              </a:lnSpc>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洗净双手将耳塞的圆头部分搓细，另一只手从头后部绕过，将耳朵向上、向外拉起，将耳塞的圆头部分塞入耳中。轻扶耳塞直至耳塞完全膨胀定型。为舒适安全的摘下耳塞，请一边旋转一边往外轻轻拉出耳塞。</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 name="TextBox 4"/>
          <p:cNvSpPr txBox="1"/>
          <p:nvPr>
            <p:custDataLst>
              <p:tags r:id="rId4"/>
            </p:custDataLst>
          </p:nvPr>
        </p:nvSpPr>
        <p:spPr>
          <a:xfrm>
            <a:off x="6816090" y="2938145"/>
            <a:ext cx="5084445" cy="2148840"/>
          </a:xfrm>
          <a:prstGeom prst="rect">
            <a:avLst/>
          </a:prstGeom>
          <a:noFill/>
        </p:spPr>
        <p:txBody>
          <a:bodyPr wrap="square" rtlCol="0">
            <a:spAutoFit/>
          </a:bodyPr>
          <a:lstStyle/>
          <a:p>
            <a:pPr marL="285750" indent="-285750" fontAlgn="auto">
              <a:lnSpc>
                <a:spcPct val="150000"/>
              </a:lnSpc>
              <a:buClr>
                <a:srgbClr val="008000"/>
              </a:buClr>
              <a:buFont typeface="微软雅黑" panose="020B0503020204020204" charset="-122"/>
              <a:buChar char="ü"/>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耳罩</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fontAlgn="auto">
              <a:lnSpc>
                <a:spcPct val="150000"/>
              </a:lnSpc>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调整耳罩杯的高度，使其能覆盖整个耳朵，用手将头发等尽可能拉出放在后面，使耳罩杯垫能与耳朵旁的皮肤紧密接触。耳罩杯可向上向下滑动以保证紧密、舒适的密合。</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5"/>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标题 117761"/>
          <p:cNvSpPr>
            <a:spLocks noGrp="1"/>
          </p:cNvSpPr>
          <p:nvPr>
            <p:custDataLst>
              <p:tags r:id="rId1"/>
            </p:custDataLst>
          </p:nvPr>
        </p:nvSpPr>
        <p:spPr>
          <a:xfrm>
            <a:off x="840740" y="617855"/>
            <a:ext cx="3470275" cy="713740"/>
          </a:xfrm>
          <a:prstGeom prst="rect">
            <a:avLst/>
          </a:prstGeom>
          <a:noFill/>
          <a:ln w="9525">
            <a:noFill/>
          </a:ln>
        </p:spPr>
        <p:txBody>
          <a:bodyPr anchor="b"/>
          <a:lstStyle>
            <a:lvl1pPr marL="0" lvl="0" indent="0" algn="l" defTabSz="914400" eaLnBrk="1" fontAlgn="base" latinLnBrk="0" hangingPunct="1">
              <a:lnSpc>
                <a:spcPct val="100000"/>
              </a:lnSpc>
              <a:spcBef>
                <a:spcPct val="0"/>
              </a:spcBef>
              <a:spcAft>
                <a:spcPct val="0"/>
              </a:spcAft>
              <a:buNone/>
              <a:defRPr sz="3800" b="0" i="0" u="none" kern="1200" baseline="0">
                <a:solidFill>
                  <a:schemeClr val="tx2"/>
                </a:solidFill>
                <a:latin typeface="+mj-lt"/>
                <a:ea typeface="+mj-ea"/>
                <a:cs typeface="+mj-cs"/>
              </a:defRPr>
            </a:lvl1pPr>
          </a:lstStyle>
          <a:p>
            <a:r>
              <a:rPr lang="zh-CN" altLang="zh-CN" sz="2800" b="1">
                <a:solidFill>
                  <a:schemeClr val="tx1"/>
                </a:solidFill>
                <a:latin typeface="微软雅黑" panose="020B0503020204020204" charset="-122"/>
                <a:ea typeface="微软雅黑" panose="020B0503020204020204" charset="-122"/>
                <a:cs typeface="微软雅黑" panose="020B0503020204020204" charset="-122"/>
              </a:rPr>
              <a:t>粉尘分类及其防护</a:t>
            </a:r>
            <a:endParaRPr lang="zh-CN" altLang="zh-CN" sz="2800" b="1">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17763" name="文本占位符 117762"/>
          <p:cNvSpPr>
            <a:spLocks noGrp="1"/>
          </p:cNvSpPr>
          <p:nvPr>
            <p:custDataLst>
              <p:tags r:id="rId2"/>
            </p:custDataLst>
          </p:nvPr>
        </p:nvSpPr>
        <p:spPr>
          <a:xfrm>
            <a:off x="673417" y="1422400"/>
            <a:ext cx="8279765" cy="3357245"/>
          </a:xfrm>
          <a:prstGeom prst="rect">
            <a:avLst/>
          </a:prstGeom>
          <a:noFill/>
          <a:ln w="9525">
            <a:noFill/>
          </a:ln>
        </p:spPr>
        <p:txBody>
          <a:bodyPr/>
          <a:lstStyle>
            <a:lvl1pPr marL="469900" lvl="0" indent="-46990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o"/>
              <a:defRPr sz="3000" b="0" i="0" u="none" kern="1200" baseline="0">
                <a:solidFill>
                  <a:schemeClr val="tx1"/>
                </a:solidFill>
                <a:latin typeface="+mn-lt"/>
                <a:ea typeface="+mn-ea"/>
                <a:cs typeface="+mn-cs"/>
              </a:defRPr>
            </a:lvl1pPr>
            <a:lvl2pPr marL="908050" lvl="1" indent="-436245"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600" b="0" i="0" u="none" kern="1200" baseline="0">
                <a:solidFill>
                  <a:schemeClr val="tx1"/>
                </a:solidFill>
                <a:latin typeface="+mn-lt"/>
                <a:ea typeface="+mn-ea"/>
                <a:cs typeface="+mn-cs"/>
              </a:defRPr>
            </a:lvl2pPr>
            <a:lvl3pPr marL="1304925" lvl="2" indent="-39497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o"/>
              <a:defRPr sz="2300" b="0" i="0" u="none" kern="1200" baseline="0">
                <a:solidFill>
                  <a:schemeClr val="tx1"/>
                </a:solidFill>
                <a:latin typeface="+mn-lt"/>
                <a:ea typeface="+mn-ea"/>
                <a:cs typeface="+mn-cs"/>
              </a:defRPr>
            </a:lvl3pPr>
            <a:lvl4pPr marL="1694180" lvl="3" indent="-387350" algn="l" defTabSz="914400" eaLnBrk="1" fontAlgn="base" latinLnBrk="0" hangingPunct="1">
              <a:lnSpc>
                <a:spcPct val="100000"/>
              </a:lnSpc>
              <a:spcBef>
                <a:spcPct val="20000"/>
              </a:spcBef>
              <a:spcAft>
                <a:spcPct val="0"/>
              </a:spcAft>
              <a:buClr>
                <a:schemeClr val="accent2"/>
              </a:buClr>
              <a:buFont typeface="Wingdings" panose="05000000000000000000" pitchFamily="2" charset="2"/>
              <a:buChar char="n"/>
              <a:defRPr sz="2000" b="0" i="0" u="none" kern="1200" baseline="0">
                <a:solidFill>
                  <a:schemeClr val="tx1"/>
                </a:solidFill>
                <a:latin typeface="+mn-lt"/>
                <a:ea typeface="+mn-ea"/>
                <a:cs typeface="+mn-cs"/>
              </a:defRPr>
            </a:lvl4pPr>
            <a:lvl5pPr marL="2094230" lvl="4" indent="-39878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5000"/>
              </a:spcBef>
              <a:spcAft>
                <a:spcPct val="0"/>
              </a:spcAft>
              <a:buClr>
                <a:schemeClr val="accent2"/>
              </a:buClr>
              <a:buFont typeface="Wingdings" panose="05000000000000000000" pitchFamily="2" charset="2"/>
              <a:buChar char="§"/>
              <a:defRPr sz="2000" b="0" i="0" u="none" kern="1200" baseline="0">
                <a:solidFill>
                  <a:schemeClr val="tx1"/>
                </a:solidFill>
                <a:latin typeface="+mn-lt"/>
                <a:ea typeface="+mn-ea"/>
                <a:cs typeface="+mn-cs"/>
              </a:defRPr>
            </a:lvl9pPr>
          </a:lstStyle>
          <a:p>
            <a:pPr>
              <a:buClr>
                <a:srgbClr val="808080"/>
              </a:buClr>
              <a:buFont typeface="微软雅黑" panose="020B0503020204020204" charset="-122"/>
              <a:buChar char="Ø"/>
            </a:pP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生产过程中产生的能长时间浮游于空中的固体微粒叫粉尘。 </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a:p>
            <a:pPr>
              <a:buClr>
                <a:srgbClr val="808080"/>
              </a:buClr>
              <a:buFont typeface="微软雅黑" panose="020B0503020204020204" charset="-122"/>
              <a:buChar char="Ø"/>
            </a:pP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可分为五类：</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a:p>
            <a:pPr>
              <a:buClr>
                <a:srgbClr val="808080"/>
              </a:buClr>
              <a:buFont typeface="微软雅黑" panose="020B0503020204020204" charset="-122"/>
              <a:buChar char="Ø"/>
            </a:pPr>
            <a:r>
              <a:rPr lang="en-US" altLang="zh-CN" sz="2200"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）、矽尘：含</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sym typeface="+mn-ea"/>
              </a:rPr>
              <a:t>大量的</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二氧化硅；</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a:p>
            <a:pPr>
              <a:buClr>
                <a:srgbClr val="808080"/>
              </a:buClr>
              <a:buFont typeface="微软雅黑" panose="020B0503020204020204" charset="-122"/>
              <a:buChar char="Ø"/>
            </a:pPr>
            <a:r>
              <a:rPr lang="en-US" altLang="zh-CN" sz="2200"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）、矽酸盐粉尘：象石英、石棉、水泥等；</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a:p>
            <a:pPr>
              <a:buClr>
                <a:srgbClr val="808080"/>
              </a:buClr>
              <a:buFont typeface="微软雅黑" panose="020B0503020204020204" charset="-122"/>
              <a:buChar char="Ø"/>
            </a:pPr>
            <a:r>
              <a:rPr lang="en-US" altLang="zh-CN" sz="2200"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）、其他粉尘：如煤尘、碳黑、石墨等；</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a:p>
            <a:pPr>
              <a:buClr>
                <a:srgbClr val="808080"/>
              </a:buClr>
              <a:buFont typeface="微软雅黑" panose="020B0503020204020204" charset="-122"/>
              <a:buChar char="Ø"/>
            </a:pPr>
            <a:r>
              <a:rPr lang="en-US" altLang="zh-CN" sz="2200"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）、金属性粉尘：如铝、镁等；</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a:p>
            <a:pPr>
              <a:buClr>
                <a:srgbClr val="808080"/>
              </a:buClr>
              <a:buFont typeface="微软雅黑" panose="020B0503020204020204" charset="-122"/>
              <a:buChar char="Ø"/>
            </a:pPr>
            <a:r>
              <a:rPr lang="en-US" altLang="zh-CN" sz="2200" dirty="0">
                <a:solidFill>
                  <a:schemeClr val="tx1"/>
                </a:solidFill>
                <a:latin typeface="微软雅黑" panose="020B0503020204020204" charset="-122"/>
                <a:ea typeface="微软雅黑" panose="020B0503020204020204" charset="-122"/>
                <a:cs typeface="微软雅黑" panose="020B0503020204020204" charset="-122"/>
              </a:rPr>
              <a:t>5</a:t>
            </a:r>
            <a:r>
              <a:rPr lang="zh-CN" altLang="en-US" sz="2200" dirty="0">
                <a:solidFill>
                  <a:schemeClr val="tx1"/>
                </a:solidFill>
                <a:latin typeface="微软雅黑" panose="020B0503020204020204" charset="-122"/>
                <a:ea typeface="微软雅黑" panose="020B0503020204020204" charset="-122"/>
                <a:cs typeface="微软雅黑" panose="020B0503020204020204" charset="-122"/>
              </a:rPr>
              <a:t>）、有机粉尘：如茶、烟草、甘蔗等的粉尘。</a:t>
            </a:r>
            <a:endParaRPr lang="zh-CN" altLang="en-US" sz="220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3" name="图片 2" descr="7d3646c80d574598a044ce98de55e5b7"/>
          <p:cNvPicPr>
            <a:picLocks noChangeAspect="1"/>
          </p:cNvPicPr>
          <p:nvPr>
            <p:custDataLst>
              <p:tags r:id="rId3"/>
            </p:custDataLst>
          </p:nvPr>
        </p:nvPicPr>
        <p:blipFill>
          <a:blip r:embed="rId4" cstate="print"/>
          <a:stretch>
            <a:fillRect/>
          </a:stretch>
        </p:blipFill>
        <p:spPr>
          <a:xfrm>
            <a:off x="7969885" y="3511550"/>
            <a:ext cx="4065905" cy="2775585"/>
          </a:xfrm>
          <a:prstGeom prst="rect">
            <a:avLst/>
          </a:prstGeom>
        </p:spPr>
      </p:pic>
      <p:sp>
        <p:nvSpPr>
          <p:cNvPr id="2" name="文本框 1"/>
          <p:cNvSpPr txBox="1"/>
          <p:nvPr>
            <p:custDataLst>
              <p:tags r:id="rId5"/>
            </p:custDataLst>
          </p:nvPr>
        </p:nvSpPr>
        <p:spPr>
          <a:xfrm>
            <a:off x="262255" y="4365000"/>
            <a:ext cx="7174230" cy="1536511"/>
          </a:xfrm>
          <a:prstGeom prst="rect">
            <a:avLst/>
          </a:prstGeom>
          <a:noFill/>
        </p:spPr>
        <p:txBody>
          <a:bodyPr wrap="square" rtlCol="0" anchor="t">
            <a:spAutoFit/>
          </a:bodyPr>
          <a:lstStyle/>
          <a:p>
            <a:pPr fontAlgn="auto">
              <a:lnSpc>
                <a:spcPct val="150000"/>
              </a:lnSpc>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sz="2200" b="1" dirty="0">
                <a:solidFill>
                  <a:schemeClr val="tx1"/>
                </a:solidFill>
                <a:latin typeface="微软雅黑" panose="020B0503020204020204" charset="-122"/>
                <a:ea typeface="微软雅黑" panose="020B0503020204020204" charset="-122"/>
                <a:cs typeface="微软雅黑" panose="020B0503020204020204" charset="-122"/>
              </a:rPr>
              <a:t>粉尘对机体影响最大的是呼吸系统损害，包括上呼吸道炎症、肺炎(如锰尘)、肺癌(如石棉尘、砷尘)、尘肺(如二氧化硅等尘)以及其他职业性肺部疾病等</a:t>
            </a:r>
            <a:endParaRPr lang="zh-CN" altLang="en-US" sz="2200" b="1"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4" name="图片 3" descr="W020131121428420499882"/>
          <p:cNvPicPr>
            <a:picLocks noChangeAspect="1"/>
          </p:cNvPicPr>
          <p:nvPr>
            <p:custDataLst>
              <p:tags r:id="rId6"/>
            </p:custDataLst>
          </p:nvPr>
        </p:nvPicPr>
        <p:blipFill>
          <a:blip r:embed="rId7" cstate="print"/>
          <a:stretch>
            <a:fillRect/>
          </a:stretch>
        </p:blipFill>
        <p:spPr>
          <a:xfrm>
            <a:off x="9142095" y="712470"/>
            <a:ext cx="2759075" cy="1905000"/>
          </a:xfrm>
          <a:prstGeom prst="rect">
            <a:avLst/>
          </a:prstGeom>
        </p:spPr>
      </p:pic>
      <p:sp>
        <p:nvSpPr>
          <p:cNvPr id="5" name="TextBox 90"/>
          <p:cNvSpPr txBox="1"/>
          <p:nvPr>
            <p:custDataLst>
              <p:tags r:id="rId8"/>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custDataLst>
              <p:tags r:id="rId1"/>
            </p:custDataLst>
          </p:nvPr>
        </p:nvSpPr>
        <p:spPr>
          <a:xfrm>
            <a:off x="558800" y="1131570"/>
            <a:ext cx="8130787" cy="1917000"/>
          </a:xfrm>
          <a:prstGeom prst="rect">
            <a:avLst/>
          </a:prstGeom>
          <a:noFill/>
        </p:spPr>
        <p:txBody>
          <a:bodyPr wrap="square" rtlCol="0">
            <a:spAutoFit/>
          </a:bodyPr>
          <a:lstStyle/>
          <a:p>
            <a:pPr>
              <a:lnSpc>
                <a:spcPts val="2400"/>
              </a:lnSpc>
              <a:buFont typeface="微软雅黑" panose="020B0503020204020204" charset="-122"/>
              <a:buChar char="l"/>
            </a:pPr>
            <a:r>
              <a:rPr lang="zh-CN" altLang="en-US" sz="3600" b="1" dirty="0">
                <a:solidFill>
                  <a:schemeClr val="tx1"/>
                </a:solidFill>
                <a:latin typeface="微软雅黑" panose="020B0503020204020204" charset="-122"/>
                <a:ea typeface="微软雅黑" panose="020B0503020204020204" charset="-122"/>
                <a:cs typeface="微软雅黑" panose="020B0503020204020204" charset="-122"/>
              </a:rPr>
              <a:t>具有爆炸性粉尘</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，是指粮食（如面粉、糖粉、玉米粉、土豆粉、干奶粉、淀粉）；饲料（如血粉、鱼粉）；农副产品（如棉花、烟草、茶叶粉尘）；林产品（如纸粉、木粉、纤维粉尘）；合成材料（如塑料、染料）。</a:t>
            </a:r>
            <a:endParaRPr lang="en-US" altLang="zh-CN" i="0" dirty="0">
              <a:solidFill>
                <a:schemeClr val="tx1"/>
              </a:solidFill>
              <a:latin typeface="微软雅黑" panose="020B0503020204020204" charset="-122"/>
              <a:ea typeface="微软雅黑" panose="020B0503020204020204" charset="-122"/>
              <a:cs typeface="微软雅黑" panose="020B0503020204020204" charset="-122"/>
            </a:endParaRPr>
          </a:p>
          <a:p>
            <a:pPr>
              <a:lnSpc>
                <a:spcPts val="2400"/>
              </a:lnSpc>
              <a:buFont typeface="微软雅黑" panose="020B0503020204020204" charset="-122"/>
              <a:buChar char="l"/>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 用于防护粉尘的口罩，当感觉呼吸阻力较大，呼吸困难时，就必须更换口罩。</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a:p>
            <a:pPr>
              <a:lnSpc>
                <a:spcPts val="2400"/>
              </a:lnSpc>
              <a:buFont typeface="微软雅黑" panose="020B0503020204020204" charset="-122"/>
              <a:buChar char="l"/>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  当使用有滤盒的呼吸面罩时，佩戴时感觉能闻到空气中的异味时，就必须更换新的滤毒盒。</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1026" name="Picture 2" descr="E:\编辑\IMG_0711.png"/>
          <p:cNvPicPr>
            <a:picLocks noChangeAspect="1" noChangeArrowheads="1"/>
          </p:cNvPicPr>
          <p:nvPr>
            <p:custDataLst>
              <p:tags r:id="rId2"/>
            </p:custDataLst>
          </p:nvPr>
        </p:nvPicPr>
        <p:blipFill>
          <a:blip r:embed="rId3" cstate="email"/>
          <a:srcRect/>
          <a:stretch>
            <a:fillRect/>
          </a:stretch>
        </p:blipFill>
        <p:spPr bwMode="auto">
          <a:xfrm>
            <a:off x="862617" y="3932008"/>
            <a:ext cx="2753739" cy="2165940"/>
          </a:xfrm>
          <a:prstGeom prst="rect">
            <a:avLst/>
          </a:prstGeom>
          <a:noFill/>
        </p:spPr>
      </p:pic>
      <p:sp>
        <p:nvSpPr>
          <p:cNvPr id="14" name="线形标注 2 13"/>
          <p:cNvSpPr/>
          <p:nvPr>
            <p:custDataLst>
              <p:tags r:id="rId4"/>
            </p:custDataLst>
          </p:nvPr>
        </p:nvSpPr>
        <p:spPr>
          <a:xfrm>
            <a:off x="4342690" y="3931870"/>
            <a:ext cx="1788230" cy="640079"/>
          </a:xfrm>
          <a:prstGeom prst="borderCallout2">
            <a:avLst>
              <a:gd name="adj1" fmla="val 21020"/>
              <a:gd name="adj2" fmla="val -1105"/>
              <a:gd name="adj3" fmla="val 18750"/>
              <a:gd name="adj4" fmla="val -31845"/>
              <a:gd name="adj5" fmla="val 111334"/>
              <a:gd name="adj6" fmla="val -72793"/>
            </a:avLst>
          </a:prstGeom>
          <a:solidFill>
            <a:srgbClr val="99FFCC"/>
          </a:solidFill>
          <a:ln w="25400">
            <a:solidFill>
              <a:srgbClr val="FF5050"/>
            </a:solidFill>
          </a:ln>
        </p:spPr>
        <p:txBody>
          <a:bodyPr wrap="square" lIns="91440" tIns="45720" rIns="91440" bIns="45720" rtlCol="0" anchor="ctr">
            <a:spAutoFit/>
            <a:scene3d>
              <a:camera prst="orthographicFront">
                <a:rot lat="0" lon="0" rev="0"/>
              </a:camera>
              <a:lightRig rig="glow" dir="tl">
                <a:rot lat="0" lon="0" rev="0"/>
              </a:lightRig>
            </a:scene3d>
            <a:sp3d extrusionH="25400" contourW="12700">
              <a:bevelT w="25400" h="25400"/>
              <a:extrusionClr>
                <a:schemeClr val="tx1"/>
              </a:extrusionClr>
              <a:contourClr>
                <a:schemeClr val="tx1"/>
              </a:contourClr>
            </a:sp3d>
          </a:bodyPr>
          <a:lstStyle/>
          <a:p>
            <a:pPr algn="ctr"/>
            <a:r>
              <a:rPr lang="zh-CN" altLang="en-US" i="0" dirty="0">
                <a:latin typeface="微软雅黑" panose="020B0503020204020204" charset="-122"/>
                <a:ea typeface="微软雅黑" panose="020B0503020204020204" charset="-122"/>
                <a:cs typeface="微软雅黑" panose="020B0503020204020204" charset="-122"/>
              </a:rPr>
              <a:t>黄条为口罩上端金属鼻夹</a:t>
            </a:r>
            <a:endParaRPr lang="zh-CN" altLang="en-US" i="0" dirty="0">
              <a:latin typeface="微软雅黑" panose="020B0503020204020204" charset="-122"/>
              <a:ea typeface="微软雅黑" panose="020B0503020204020204" charset="-122"/>
              <a:cs typeface="微软雅黑" panose="020B0503020204020204" charset="-122"/>
            </a:endParaRPr>
          </a:p>
        </p:txBody>
      </p:sp>
      <p:sp>
        <p:nvSpPr>
          <p:cNvPr id="15" name="线形标注 2 14"/>
          <p:cNvSpPr/>
          <p:nvPr>
            <p:custDataLst>
              <p:tags r:id="rId5"/>
            </p:custDataLst>
          </p:nvPr>
        </p:nvSpPr>
        <p:spPr>
          <a:xfrm>
            <a:off x="4415428" y="5184908"/>
            <a:ext cx="1643074" cy="640079"/>
          </a:xfrm>
          <a:prstGeom prst="borderCallout2">
            <a:avLst>
              <a:gd name="adj1" fmla="val 18750"/>
              <a:gd name="adj2" fmla="val -1828"/>
              <a:gd name="adj3" fmla="val 16178"/>
              <a:gd name="adj4" fmla="val -23171"/>
              <a:gd name="adj5" fmla="val -24668"/>
              <a:gd name="adj6" fmla="val -86453"/>
            </a:avLst>
          </a:prstGeom>
          <a:solidFill>
            <a:srgbClr val="99FFCC"/>
          </a:solidFill>
          <a:ln w="25400">
            <a:solidFill>
              <a:srgbClr val="FF0000"/>
            </a:solidFill>
          </a:ln>
        </p:spPr>
        <p:txBody>
          <a:bodyPr wrap="square" lIns="91440" tIns="45720" rIns="91440" bIns="45720" rtlCol="0" anchor="ctr">
            <a:spAutoFit/>
            <a:scene3d>
              <a:camera prst="orthographicFront">
                <a:rot lat="0" lon="0" rev="0"/>
              </a:camera>
              <a:lightRig rig="glow" dir="tl">
                <a:rot lat="0" lon="0" rev="0"/>
              </a:lightRig>
            </a:scene3d>
            <a:sp3d extrusionH="25400" contourW="12700">
              <a:bevelT w="25400" h="25400"/>
              <a:extrusionClr>
                <a:schemeClr val="tx1"/>
              </a:extrusionClr>
              <a:contourClr>
                <a:schemeClr val="tx1"/>
              </a:contourClr>
            </a:sp3d>
          </a:bodyPr>
          <a:lstStyle/>
          <a:p>
            <a:pPr algn="ctr"/>
            <a:r>
              <a:rPr lang="zh-CN" altLang="en-US" i="0" dirty="0">
                <a:latin typeface="微软雅黑" panose="020B0503020204020204" charset="-122"/>
                <a:ea typeface="微软雅黑" panose="020B0503020204020204" charset="-122"/>
                <a:cs typeface="微软雅黑" panose="020B0503020204020204" charset="-122"/>
              </a:rPr>
              <a:t>白色面为口罩内面</a:t>
            </a:r>
            <a:endParaRPr lang="zh-CN" altLang="en-US" i="0" dirty="0">
              <a:latin typeface="微软雅黑" panose="020B0503020204020204" charset="-122"/>
              <a:ea typeface="微软雅黑" panose="020B0503020204020204" charset="-122"/>
              <a:cs typeface="微软雅黑" panose="020B0503020204020204" charset="-122"/>
            </a:endParaRPr>
          </a:p>
        </p:txBody>
      </p:sp>
      <p:pic>
        <p:nvPicPr>
          <p:cNvPr id="1027" name="Picture 3" descr="E:\编辑\IMG_0721.JPG"/>
          <p:cNvPicPr>
            <a:picLocks noChangeAspect="1" noChangeArrowheads="1"/>
          </p:cNvPicPr>
          <p:nvPr>
            <p:custDataLst>
              <p:tags r:id="rId6"/>
            </p:custDataLst>
          </p:nvPr>
        </p:nvPicPr>
        <p:blipFill>
          <a:blip r:embed="rId7" cstate="email"/>
          <a:srcRect/>
          <a:stretch>
            <a:fillRect/>
          </a:stretch>
        </p:blipFill>
        <p:spPr bwMode="auto">
          <a:xfrm>
            <a:off x="7729542" y="3898988"/>
            <a:ext cx="1733322" cy="2168273"/>
          </a:xfrm>
          <a:prstGeom prst="rect">
            <a:avLst/>
          </a:prstGeom>
          <a:noFill/>
        </p:spPr>
      </p:pic>
      <p:sp>
        <p:nvSpPr>
          <p:cNvPr id="16" name="椭圆形标注 15"/>
          <p:cNvSpPr/>
          <p:nvPr>
            <p:custDataLst>
              <p:tags r:id="rId8"/>
            </p:custDataLst>
          </p:nvPr>
        </p:nvSpPr>
        <p:spPr>
          <a:xfrm>
            <a:off x="9605661" y="3727082"/>
            <a:ext cx="1785950" cy="1683090"/>
          </a:xfrm>
          <a:prstGeom prst="wedgeEllipseCallout">
            <a:avLst>
              <a:gd name="adj1" fmla="val -77870"/>
              <a:gd name="adj2" fmla="val 12350"/>
            </a:avLst>
          </a:prstGeom>
          <a:solidFill>
            <a:srgbClr val="99FFCC"/>
          </a:solidFill>
          <a:ln>
            <a:solidFill>
              <a:schemeClr val="bg1">
                <a:lumMod val="65000"/>
              </a:schemeClr>
            </a:solidFill>
          </a:ln>
        </p:spPr>
        <p:txBody>
          <a:bodyPr wrap="square" lIns="91440" tIns="45720" rIns="91440" bIns="45720" rtlCol="0" anchor="ctr">
            <a:spAutoFit/>
            <a:scene3d>
              <a:camera prst="orthographicFront">
                <a:rot lat="0" lon="0" rev="0"/>
              </a:camera>
              <a:lightRig rig="glow" dir="tl">
                <a:rot lat="0" lon="0" rev="0"/>
              </a:lightRig>
            </a:scene3d>
            <a:sp3d extrusionH="25400" contourW="12700">
              <a:bevelT w="25400" h="25400"/>
              <a:extrusionClr>
                <a:schemeClr val="tx1"/>
              </a:extrusionClr>
              <a:contourClr>
                <a:schemeClr val="tx1"/>
              </a:contourClr>
            </a:sp3d>
          </a:bodyPr>
          <a:lstStyle/>
          <a:p>
            <a:pPr algn="ctr"/>
            <a:r>
              <a:rPr lang="zh-CN" altLang="en-US" i="0" dirty="0">
                <a:latin typeface="微软雅黑" panose="020B0503020204020204" charset="-122"/>
                <a:ea typeface="微软雅黑" panose="020B0503020204020204" charset="-122"/>
                <a:cs typeface="微软雅黑" panose="020B0503020204020204" charset="-122"/>
              </a:rPr>
              <a:t>规范佩戴图，黑色面为口罩外面</a:t>
            </a:r>
            <a:endParaRPr lang="zh-CN" altLang="en-US" i="0" dirty="0">
              <a:latin typeface="微软雅黑" panose="020B0503020204020204" charset="-122"/>
              <a:ea typeface="微软雅黑" panose="020B0503020204020204" charset="-122"/>
              <a:cs typeface="微软雅黑" panose="020B0503020204020204" charset="-122"/>
            </a:endParaRPr>
          </a:p>
        </p:txBody>
      </p:sp>
      <p:grpSp>
        <p:nvGrpSpPr>
          <p:cNvPr id="32771" name="组合 32771"/>
          <p:cNvGrpSpPr/>
          <p:nvPr/>
        </p:nvGrpSpPr>
        <p:grpSpPr>
          <a:xfrm>
            <a:off x="9172575" y="617855"/>
            <a:ext cx="2938780" cy="2693717"/>
            <a:chOff x="-24" y="0"/>
            <a:chExt cx="2448" cy="2203"/>
          </a:xfrm>
        </p:grpSpPr>
        <p:pic>
          <p:nvPicPr>
            <p:cNvPr id="2" name="Picture 10" descr="100_7083"/>
            <p:cNvPicPr>
              <a:picLocks noChangeAspect="1"/>
            </p:cNvPicPr>
            <p:nvPr>
              <p:custDataLst>
                <p:tags r:id="rId9"/>
              </p:custDataLst>
            </p:nvPr>
          </p:nvPicPr>
          <p:blipFill>
            <a:blip r:embed="rId10" cstate="print"/>
            <a:stretch>
              <a:fillRect/>
            </a:stretch>
          </p:blipFill>
          <p:spPr>
            <a:xfrm>
              <a:off x="144" y="0"/>
              <a:ext cx="2113" cy="1488"/>
            </a:xfrm>
            <a:prstGeom prst="rect">
              <a:avLst/>
            </a:prstGeom>
            <a:noFill/>
            <a:ln w="9525">
              <a:noFill/>
            </a:ln>
          </p:spPr>
        </p:pic>
        <p:grpSp>
          <p:nvGrpSpPr>
            <p:cNvPr id="32773" name="组合 32773"/>
            <p:cNvGrpSpPr/>
            <p:nvPr/>
          </p:nvGrpSpPr>
          <p:grpSpPr>
            <a:xfrm>
              <a:off x="-24" y="528"/>
              <a:ext cx="2448" cy="1675"/>
              <a:chOff x="-24" y="0"/>
              <a:chExt cx="2448" cy="1675"/>
            </a:xfrm>
          </p:grpSpPr>
          <p:sp>
            <p:nvSpPr>
              <p:cNvPr id="32774" name="Text Box 11"/>
              <p:cNvSpPr txBox="1"/>
              <p:nvPr>
                <p:custDataLst>
                  <p:tags r:id="rId11"/>
                </p:custDataLst>
              </p:nvPr>
            </p:nvSpPr>
            <p:spPr>
              <a:xfrm>
                <a:off x="-24" y="1152"/>
                <a:ext cx="2448" cy="523"/>
              </a:xfrm>
              <a:prstGeom prst="rect">
                <a:avLst/>
              </a:prstGeom>
              <a:noFill/>
              <a:ln w="9525">
                <a:noFill/>
              </a:ln>
            </p:spPr>
            <p:txBody>
              <a:bodyPr anchor="t">
                <a:spAutoFit/>
              </a:bodyPr>
              <a:lstStyle/>
              <a:p>
                <a:pPr lvl="0" indent="0" algn="ctr">
                  <a:spcBef>
                    <a:spcPct val="50000"/>
                  </a:spcBef>
                </a:pPr>
                <a:r>
                  <a:rPr lang="zh-CN" altLang="en-US"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rPr>
                  <a:t>在粉尘大的车间必须佩戴防尘口罩</a:t>
                </a:r>
                <a:endParaRPr lang="zh-CN" altLang="en-US"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endParaRPr>
              </a:p>
            </p:txBody>
          </p:sp>
          <p:sp>
            <p:nvSpPr>
              <p:cNvPr id="32775" name="Line 12"/>
              <p:cNvSpPr/>
              <p:nvPr>
                <p:custDataLst>
                  <p:tags r:id="rId12"/>
                </p:custDataLst>
              </p:nvPr>
            </p:nvSpPr>
            <p:spPr>
              <a:xfrm>
                <a:off x="1344" y="48"/>
                <a:ext cx="576" cy="1104"/>
              </a:xfrm>
              <a:prstGeom prst="line">
                <a:avLst/>
              </a:prstGeom>
              <a:ln w="9525" cap="flat" cmpd="sng">
                <a:solidFill>
                  <a:srgbClr val="FF0000"/>
                </a:solidFill>
                <a:prstDash val="solid"/>
                <a:round/>
                <a:headEnd type="none" w="med" len="med"/>
                <a:tailEnd type="triangle" w="med" len="med"/>
              </a:ln>
            </p:spPr>
          </p:sp>
          <p:sp>
            <p:nvSpPr>
              <p:cNvPr id="32776" name="Line 13"/>
              <p:cNvSpPr/>
              <p:nvPr>
                <p:custDataLst>
                  <p:tags r:id="rId13"/>
                </p:custDataLst>
              </p:nvPr>
            </p:nvSpPr>
            <p:spPr>
              <a:xfrm>
                <a:off x="1008" y="0"/>
                <a:ext cx="96" cy="1152"/>
              </a:xfrm>
              <a:prstGeom prst="line">
                <a:avLst/>
              </a:prstGeom>
              <a:ln w="9525" cap="flat" cmpd="sng">
                <a:solidFill>
                  <a:srgbClr val="FF0000"/>
                </a:solidFill>
                <a:prstDash val="solid"/>
                <a:round/>
                <a:headEnd type="none" w="med" len="med"/>
                <a:tailEnd type="triangle" w="med" len="med"/>
              </a:ln>
            </p:spPr>
          </p:sp>
        </p:grpSp>
      </p:grpSp>
      <p:sp>
        <p:nvSpPr>
          <p:cNvPr id="4" name="TextBox 90"/>
          <p:cNvSpPr txBox="1"/>
          <p:nvPr>
            <p:custDataLst>
              <p:tags r:id="rId14"/>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758190" y="1687195"/>
            <a:ext cx="11030585" cy="1737360"/>
          </a:xfrm>
          <a:prstGeom prst="rect">
            <a:avLst/>
          </a:prstGeom>
        </p:spPr>
        <p:txBody>
          <a:bodyPr wrap="square">
            <a:spAutoFit/>
          </a:bodyPr>
          <a:lstStyle/>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呼吸器官防护用品是为防止有害气体、蒸气、粉尘、烟、雾经呼吸道吸人或直接向配用者供氧或清净空气，保证在尘、毒污染或缺氧环境中作业人员正常呼吸的防护用具。</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呼吸器官防护用品按功能主要分为防尘口罩和防毒口罩</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面具</a:t>
            </a:r>
            <a:r>
              <a:rPr lang="en-US" altLang="zh-CN" sz="1800"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zh-CN" altLang="en-US" sz="1800" i="0" dirty="0">
                <a:solidFill>
                  <a:schemeClr val="tx1"/>
                </a:solidFill>
                <a:latin typeface="微软雅黑" panose="020B0503020204020204" charset="-122"/>
                <a:ea typeface="微软雅黑" panose="020B0503020204020204" charset="-122"/>
                <a:cs typeface="微软雅黑" panose="020B0503020204020204" charset="-122"/>
              </a:rPr>
              <a:t>      按形式又可分为过滤式和隔离式两类。 </a:t>
            </a:r>
            <a:endParaRPr lang="zh-CN" altLang="en-US" sz="1800"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custDataLst>
              <p:tags r:id="rId2"/>
            </p:custDataLst>
          </p:nvPr>
        </p:nvSpPr>
        <p:spPr>
          <a:xfrm>
            <a:off x="758503" y="986314"/>
            <a:ext cx="3738880" cy="548640"/>
          </a:xfrm>
          <a:prstGeom prst="rect">
            <a:avLst/>
          </a:prstGeom>
        </p:spPr>
        <p:txBody>
          <a:bodyPr wrap="none">
            <a:spAutoFit/>
          </a:bodyPr>
          <a:lstStyle/>
          <a:p>
            <a:pPr algn="l"/>
            <a:r>
              <a:rPr lang="zh-CN" altLang="en-US" sz="2800" b="1" i="0" kern="0" dirty="0">
                <a:solidFill>
                  <a:schemeClr val="tx1"/>
                </a:solidFill>
                <a:latin typeface="微软雅黑" panose="020B0503020204020204" charset="-122"/>
                <a:ea typeface="微软雅黑" panose="020B0503020204020204" charset="-122"/>
                <a:cs typeface="微软雅黑" panose="020B0503020204020204" charset="-122"/>
              </a:rPr>
              <a:t>常见呼吸器官防护用品</a:t>
            </a:r>
            <a:endParaRPr lang="zh-CN" altLang="en-US" sz="2800" b="1" i="0" kern="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5" name="Picture 1603"/>
          <p:cNvPicPr>
            <a:picLocks noChangeAspect="1" noChangeArrowheads="1"/>
          </p:cNvPicPr>
          <p:nvPr>
            <p:custDataLst>
              <p:tags r:id="rId3"/>
            </p:custDataLst>
          </p:nvPr>
        </p:nvPicPr>
        <p:blipFill>
          <a:blip r:embed="rId4" cstate="email"/>
          <a:srcRect/>
          <a:stretch>
            <a:fillRect/>
          </a:stretch>
        </p:blipFill>
        <p:spPr bwMode="auto">
          <a:xfrm>
            <a:off x="5444247" y="3968616"/>
            <a:ext cx="2088232" cy="2304256"/>
          </a:xfrm>
          <a:prstGeom prst="rect">
            <a:avLst/>
          </a:prstGeom>
          <a:noFill/>
          <a:ln w="1">
            <a:noFill/>
            <a:miter lim="800000"/>
            <a:headEnd/>
            <a:tailEnd/>
          </a:ln>
        </p:spPr>
      </p:pic>
      <p:pic>
        <p:nvPicPr>
          <p:cNvPr id="6" name="图片 5" descr="1436194342385.jpg"/>
          <p:cNvPicPr>
            <a:picLocks noChangeAspect="1"/>
          </p:cNvPicPr>
          <p:nvPr>
            <p:custDataLst>
              <p:tags r:id="rId5"/>
            </p:custDataLst>
          </p:nvPr>
        </p:nvPicPr>
        <p:blipFill>
          <a:blip r:embed="rId6" cstate="email"/>
          <a:srcRect/>
          <a:stretch>
            <a:fillRect/>
          </a:stretch>
        </p:blipFill>
        <p:spPr>
          <a:xfrm>
            <a:off x="8960083" y="4004697"/>
            <a:ext cx="2808312" cy="2233885"/>
          </a:xfrm>
          <a:prstGeom prst="rect">
            <a:avLst/>
          </a:prstGeom>
        </p:spPr>
      </p:pic>
      <p:pic>
        <p:nvPicPr>
          <p:cNvPr id="7" name="图片 6" descr="1436194348266.jpg"/>
          <p:cNvPicPr>
            <a:picLocks noChangeAspect="1"/>
          </p:cNvPicPr>
          <p:nvPr>
            <p:custDataLst>
              <p:tags r:id="rId7"/>
            </p:custDataLst>
          </p:nvPr>
        </p:nvPicPr>
        <p:blipFill>
          <a:blip r:embed="rId8" cstate="email"/>
          <a:srcRect/>
          <a:stretch>
            <a:fillRect/>
          </a:stretch>
        </p:blipFill>
        <p:spPr>
          <a:xfrm rot="5400000">
            <a:off x="9582182" y="1597365"/>
            <a:ext cx="1584177" cy="2828889"/>
          </a:xfrm>
          <a:prstGeom prst="rect">
            <a:avLst/>
          </a:prstGeom>
        </p:spPr>
      </p:pic>
      <p:pic>
        <p:nvPicPr>
          <p:cNvPr id="8" name="图片 7" descr="g2_3885535s"/>
          <p:cNvPicPr>
            <a:picLocks noChangeAspect="1"/>
          </p:cNvPicPr>
          <p:nvPr>
            <p:custDataLst>
              <p:tags r:id="rId9"/>
            </p:custDataLst>
          </p:nvPr>
        </p:nvPicPr>
        <p:blipFill>
          <a:blip r:embed="rId10" cstate="print"/>
          <a:stretch>
            <a:fillRect/>
          </a:stretch>
        </p:blipFill>
        <p:spPr>
          <a:xfrm>
            <a:off x="1432560" y="3804285"/>
            <a:ext cx="2286000" cy="2152650"/>
          </a:xfrm>
          <a:prstGeom prst="rect">
            <a:avLst/>
          </a:prstGeom>
        </p:spPr>
      </p:pic>
      <p:sp>
        <p:nvSpPr>
          <p:cNvPr id="4" name="TextBox 90"/>
          <p:cNvSpPr txBox="1"/>
          <p:nvPr>
            <p:custDataLst>
              <p:tags r:id="rId11"/>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custDataLst>
              <p:tags r:id="rId1"/>
            </p:custDataLst>
          </p:nvPr>
        </p:nvSpPr>
        <p:spPr>
          <a:xfrm>
            <a:off x="561975" y="772795"/>
            <a:ext cx="3949065" cy="457200"/>
          </a:xfrm>
          <a:prstGeom prst="rect">
            <a:avLst/>
          </a:prstGeom>
          <a:noFill/>
          <a:ln w="9525">
            <a:noFill/>
            <a:miter lim="800000"/>
          </a:ln>
        </p:spPr>
        <p:txBody>
          <a:bodyPr vert="horz" wrap="square" lIns="91440" tIns="45720" rIns="91440" bIns="45720" numCol="1" anchor="ctr" anchorCtr="0" compatLnSpc="1"/>
          <a:lst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0" fontAlgn="base" hangingPunct="0">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0" fontAlgn="base" hangingPunct="0">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0" fontAlgn="base" hangingPunct="0">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fontAlgn="base">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fontAlgn="base">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fontAlgn="base">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fontAlgn="base">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劳动防护用品的种类</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5" name="矩形 14"/>
          <p:cNvSpPr/>
          <p:nvPr>
            <p:custDataLst>
              <p:tags r:id="rId2"/>
            </p:custDataLst>
          </p:nvPr>
        </p:nvSpPr>
        <p:spPr>
          <a:xfrm>
            <a:off x="561976" y="1138555"/>
            <a:ext cx="5391612" cy="1782347"/>
          </a:xfrm>
          <a:prstGeom prst="rect">
            <a:avLst/>
          </a:prstGeom>
        </p:spPr>
        <p:txBody>
          <a:bodyPr wrap="square">
            <a:spAutoFit/>
          </a:bodyPr>
          <a:lstStyle/>
          <a:p>
            <a:pPr fontAlgn="auto">
              <a:lnSpc>
                <a:spcPts val="3400"/>
              </a:lnSpc>
            </a:pP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     劳动防护用品是劳动者在生产过程中为免遭或减轻事故伤害和职业危害，个人随身穿</a:t>
            </a: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佩</a:t>
            </a: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戴的用品。国际上称为</a:t>
            </a: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PPE</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，即个人防护器具。从劳动卫生学角度，</a:t>
            </a:r>
            <a:r>
              <a:rPr lang="en-US" altLang="zh-CN" i="0" dirty="0">
                <a:solidFill>
                  <a:schemeClr val="tx1"/>
                </a:solidFill>
                <a:latin typeface="微软雅黑" panose="020B0503020204020204" charset="-122"/>
                <a:ea typeface="微软雅黑" panose="020B0503020204020204" charset="-122"/>
                <a:cs typeface="微软雅黑" panose="020B0503020204020204" charset="-122"/>
              </a:rPr>
              <a:t>PPE</a:t>
            </a:r>
            <a:r>
              <a:rPr lang="zh-CN" altLang="en-US" i="0" dirty="0">
                <a:solidFill>
                  <a:schemeClr val="tx1"/>
                </a:solidFill>
                <a:latin typeface="微软雅黑" panose="020B0503020204020204" charset="-122"/>
                <a:ea typeface="微软雅黑" panose="020B0503020204020204" charset="-122"/>
                <a:cs typeface="微软雅黑" panose="020B0503020204020204" charset="-122"/>
              </a:rPr>
              <a:t>按照防护部位不同，分类如下：</a:t>
            </a:r>
            <a:endParaRPr lang="zh-CN" altLang="en-US"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16" name="矩形 15"/>
          <p:cNvSpPr/>
          <p:nvPr>
            <p:custDataLst>
              <p:tags r:id="rId3"/>
            </p:custDataLst>
          </p:nvPr>
        </p:nvSpPr>
        <p:spPr>
          <a:xfrm>
            <a:off x="561976" y="3021316"/>
            <a:ext cx="4286280" cy="3207385"/>
          </a:xfrm>
          <a:prstGeom prst="rect">
            <a:avLst/>
          </a:prstGeom>
        </p:spPr>
        <p:txBody>
          <a:bodyPr wrap="square">
            <a:spAutoFit/>
          </a:bodyPr>
          <a:lstStyle/>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头部防护，如安全帽等。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眼面部防护，如护目镜等。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听力防护，如耳塞等。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呼吸防护，如口罩、防毒面罩等。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手部防护，如防酸碱手套等。足</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部防护，如防砸安全鞋等。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躯体防护，如各种防护服等。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坠落防护，如安全带等。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nSpc>
                <a:spcPct val="125000"/>
              </a:lnSpc>
              <a:spcBef>
                <a:spcPts val="0"/>
              </a:spcBef>
              <a:spcAft>
                <a:spcPts val="0"/>
              </a:spcAft>
              <a:buFont typeface="Wingdings" panose="05000000000000000000" charset="0"/>
              <a:buChar char="Ø"/>
            </a:pPr>
            <a:r>
              <a:rPr lang="zh-CN" altLang="en-US" b="1" i="0" dirty="0">
                <a:solidFill>
                  <a:schemeClr val="tx1"/>
                </a:solidFill>
                <a:latin typeface="微软雅黑" panose="020B0503020204020204" charset="-122"/>
                <a:ea typeface="微软雅黑" panose="020B0503020204020204" charset="-122"/>
                <a:cs typeface="微软雅黑" panose="020B0503020204020204" charset="-122"/>
              </a:rPr>
              <a:t>皮肤防护，如皮肤防护膜等。</a:t>
            </a:r>
            <a:endParaRPr lang="zh-CN" altLang="en-US" b="1" i="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TextBox 90"/>
          <p:cNvSpPr txBox="1"/>
          <p:nvPr>
            <p:custDataLst>
              <p:tags r:id="rId4"/>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pic>
        <p:nvPicPr>
          <p:cNvPr id="20" name="Picture 14" descr="D:\杨娜工作\班组安全\手绘漫画\小安漫画\BF@A170]XSGR}7E[TYXDPYY.pngBF@A170]XSGR}7E[TYXDPYY"/>
          <p:cNvPicPr>
            <a:picLocks noChangeAspect="1" noChangeArrowheads="1"/>
          </p:cNvPicPr>
          <p:nvPr>
            <p:custDataLst>
              <p:tags r:id="rId5"/>
            </p:custDataLst>
          </p:nvPr>
        </p:nvPicPr>
        <p:blipFill>
          <a:blip r:embed="rId6"/>
          <a:srcRect l="-23762" t="-1921" r="-14626" b="1126"/>
          <a:stretch>
            <a:fillRect/>
          </a:stretch>
        </p:blipFill>
        <p:spPr bwMode="auto">
          <a:xfrm>
            <a:off x="6333222" y="2070646"/>
            <a:ext cx="5059225" cy="3598403"/>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ustDataLst>
      <p:tags r:id="rId7"/>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Box 11"/>
          <p:cNvSpPr txBox="1"/>
          <p:nvPr>
            <p:custDataLst>
              <p:tags r:id="rId1"/>
            </p:custDataLst>
          </p:nvPr>
        </p:nvSpPr>
        <p:spPr>
          <a:xfrm>
            <a:off x="913765" y="1631315"/>
            <a:ext cx="5962650" cy="2861310"/>
          </a:xfrm>
          <a:prstGeom prst="rect">
            <a:avLst/>
          </a:prstGeom>
          <a:noFill/>
          <a:ln w="9525">
            <a:noFill/>
          </a:ln>
        </p:spPr>
        <p:txBody>
          <a:bodyPr wrap="square" anchor="t">
            <a:spAutoFit/>
          </a:bodyPr>
          <a:lstStyle/>
          <a:p>
            <a:pPr marL="342900" lvl="0" indent="-342900">
              <a:lnSpc>
                <a:spcPct val="150000"/>
              </a:lnSpc>
              <a:buFont typeface="Wingdings" panose="05000000000000000000" charset="0"/>
              <a:buChar char="ü"/>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正确穿戴好个人防护用品。</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nSpc>
                <a:spcPct val="150000"/>
              </a:lnSpc>
              <a:buFont typeface="Wingdings" panose="05000000000000000000" charset="0"/>
              <a:buChar char="ü"/>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操作前要对动力设备进行安全检查。</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nSpc>
                <a:spcPct val="150000"/>
              </a:lnSpc>
              <a:buFont typeface="Wingdings" panose="05000000000000000000" charset="0"/>
              <a:buChar char="ü"/>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动力设备在运行中要按规定进行安全检查。</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nSpc>
                <a:spcPct val="150000"/>
              </a:lnSpc>
              <a:buFont typeface="Wingdings" panose="05000000000000000000" charset="0"/>
              <a:buChar char="ü"/>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动力设备严禁带故障运行。</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nSpc>
                <a:spcPct val="150000"/>
              </a:lnSpc>
              <a:buFont typeface="Wingdings" panose="05000000000000000000" charset="0"/>
              <a:buChar char="ü"/>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动力设备的安全装置必须按规定使用。</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nSpc>
                <a:spcPct val="150000"/>
              </a:lnSpc>
              <a:buFont typeface="Wingdings" panose="05000000000000000000" charset="0"/>
              <a:buChar char="ü"/>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动力设备在运转时，严禁对设备进行清扫、擦拭。</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9938" name="标题 13"/>
          <p:cNvSpPr>
            <a:spLocks noGrp="1"/>
          </p:cNvSpPr>
          <p:nvPr>
            <p:custDataLst>
              <p:tags r:id="rId2"/>
            </p:custDataLst>
          </p:nvPr>
        </p:nvSpPr>
        <p:spPr>
          <a:xfrm>
            <a:off x="258658" y="1016072"/>
            <a:ext cx="4827270" cy="615315"/>
          </a:xfrm>
          <a:prstGeom prst="rect">
            <a:avLst/>
          </a:prstGeom>
          <a:noFill/>
          <a:ln w="9525">
            <a:noFill/>
          </a:ln>
        </p:spPr>
        <p:txBody>
          <a:bodyPr anchor="t"/>
          <a:lstStyle>
            <a:lvl1pPr marL="0" lvl="0" indent="0" algn="l" defTabSz="914400" eaLnBrk="0" fontAlgn="base" latinLnBrk="0" hangingPunct="0">
              <a:lnSpc>
                <a:spcPct val="100000"/>
              </a:lnSpc>
              <a:spcBef>
                <a:spcPct val="0"/>
              </a:spcBef>
              <a:spcAft>
                <a:spcPct val="0"/>
              </a:spcAft>
              <a:buNone/>
              <a:defRPr sz="2800" b="0" i="0" u="none" kern="1200" baseline="0">
                <a:solidFill>
                  <a:schemeClr val="bg1"/>
                </a:solidFill>
                <a:latin typeface="+mj-lt"/>
                <a:ea typeface="+mj-ea"/>
                <a:cs typeface="+mj-cs"/>
              </a:defRPr>
            </a:lvl1pPr>
          </a:lstStyle>
          <a:p>
            <a:pPr lvl="0" indent="0" eaLnBrk="1" hangingPunct="1"/>
            <a:r>
              <a:rPr lang="zh-CN" altLang="en-US" sz="2400" b="1" dirty="0">
                <a:solidFill>
                  <a:schemeClr val="tx1"/>
                </a:solidFill>
                <a:latin typeface="微软雅黑" panose="020B0503020204020204" charset="-122"/>
                <a:ea typeface="微软雅黑" panose="020B0503020204020204" charset="-122"/>
                <a:cs typeface="微软雅黑" panose="020B0503020204020204" charset="-122"/>
              </a:rPr>
              <a:t>动力设备操作安全注意事项：</a:t>
            </a:r>
            <a:endParaRPr lang="zh-CN" altLang="en-US" sz="2400" b="1"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2" name="图片 1" descr="t01eb858c922b03a12b"/>
          <p:cNvPicPr>
            <a:picLocks noChangeAspect="1"/>
          </p:cNvPicPr>
          <p:nvPr>
            <p:custDataLst>
              <p:tags r:id="rId3"/>
            </p:custDataLst>
          </p:nvPr>
        </p:nvPicPr>
        <p:blipFill>
          <a:blip r:embed="rId4" cstate="print"/>
          <a:stretch>
            <a:fillRect/>
          </a:stretch>
        </p:blipFill>
        <p:spPr>
          <a:xfrm>
            <a:off x="7212965" y="787400"/>
            <a:ext cx="4827270" cy="2705735"/>
          </a:xfrm>
          <a:prstGeom prst="rect">
            <a:avLst/>
          </a:prstGeom>
        </p:spPr>
      </p:pic>
      <p:pic>
        <p:nvPicPr>
          <p:cNvPr id="3" name="图片 2" descr="7005184"/>
          <p:cNvPicPr>
            <a:picLocks noChangeAspect="1"/>
          </p:cNvPicPr>
          <p:nvPr>
            <p:custDataLst>
              <p:tags r:id="rId5"/>
            </p:custDataLst>
          </p:nvPr>
        </p:nvPicPr>
        <p:blipFill>
          <a:blip r:embed="rId6" cstate="print"/>
          <a:stretch>
            <a:fillRect/>
          </a:stretch>
        </p:blipFill>
        <p:spPr>
          <a:xfrm>
            <a:off x="7213600" y="3761105"/>
            <a:ext cx="4819650" cy="2463165"/>
          </a:xfrm>
          <a:prstGeom prst="rect">
            <a:avLst/>
          </a:prstGeom>
        </p:spPr>
      </p:pic>
      <p:sp>
        <p:nvSpPr>
          <p:cNvPr id="4" name="TextBox 90"/>
          <p:cNvSpPr txBox="1"/>
          <p:nvPr>
            <p:custDataLst>
              <p:tags r:id="rId7"/>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4"/>
          <p:cNvSpPr>
            <a:spLocks noGrp="1"/>
          </p:cNvSpPr>
          <p:nvPr>
            <p:custDataLst>
              <p:tags r:id="rId1"/>
            </p:custDataLst>
          </p:nvPr>
        </p:nvSpPr>
        <p:spPr>
          <a:xfrm>
            <a:off x="337185" y="889000"/>
            <a:ext cx="3999230" cy="528955"/>
          </a:xfrm>
          <a:prstGeom prst="rect">
            <a:avLst/>
          </a:prstGeom>
          <a:noFill/>
          <a:ln w="9525">
            <a:noFill/>
          </a:ln>
        </p:spPr>
        <p:txBody>
          <a:bodyPr anchor="t"/>
          <a:lstStyle>
            <a:lvl1pPr marL="0" lvl="0" indent="0" algn="l" defTabSz="914400" eaLnBrk="0" fontAlgn="base" latinLnBrk="0" hangingPunct="0">
              <a:lnSpc>
                <a:spcPct val="100000"/>
              </a:lnSpc>
              <a:spcBef>
                <a:spcPct val="0"/>
              </a:spcBef>
              <a:spcAft>
                <a:spcPct val="0"/>
              </a:spcAft>
              <a:buNone/>
              <a:defRPr sz="2800" b="0" i="0" u="none" kern="1200" baseline="0">
                <a:solidFill>
                  <a:schemeClr val="bg1"/>
                </a:solidFill>
                <a:latin typeface="+mj-lt"/>
                <a:ea typeface="+mj-ea"/>
                <a:cs typeface="+mj-cs"/>
              </a:defRPr>
            </a:lvl1pPr>
          </a:lstStyle>
          <a:p>
            <a:pPr lvl="0" indent="0" eaLnBrk="1" hangingPunct="1"/>
            <a:r>
              <a:rPr lang="zh-CN" altLang="en-US" b="1" dirty="0">
                <a:solidFill>
                  <a:schemeClr val="tx1"/>
                </a:solidFill>
                <a:latin typeface="微软雅黑" panose="020B0503020204020204" charset="-122"/>
                <a:ea typeface="微软雅黑" panose="020B0503020204020204" charset="-122"/>
                <a:cs typeface="微软雅黑" panose="020B0503020204020204" charset="-122"/>
              </a:rPr>
              <a:t>  电气安全注意事项：</a:t>
            </a:r>
            <a:endParaRPr lang="zh-CN" altLang="en-US"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1987" name="TextBox 5"/>
          <p:cNvSpPr txBox="1"/>
          <p:nvPr>
            <p:custDataLst>
              <p:tags r:id="rId2"/>
            </p:custDataLst>
          </p:nvPr>
        </p:nvSpPr>
        <p:spPr>
          <a:xfrm>
            <a:off x="516255" y="1455420"/>
            <a:ext cx="11012170" cy="3992245"/>
          </a:xfrm>
          <a:prstGeom prst="rect">
            <a:avLst/>
          </a:prstGeom>
          <a:noFill/>
          <a:ln w="9525">
            <a:noFill/>
          </a:ln>
        </p:spPr>
        <p:txBody>
          <a:bodyPr wrap="square" anchor="t">
            <a:spAutoFit/>
          </a:bodyPr>
          <a:lstStyle/>
          <a:p>
            <a:pPr lvl="0" indent="0" fontAlgn="auto">
              <a:lnSpc>
                <a:spcPts val="3380"/>
              </a:lnSpc>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、车间内的电气设备，不要随便乱动。</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en-US" altLang="zh-CN"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、修理机械设备，先切断电源。</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3、配电箱、配电板、开关等必须保持完好，不得有</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破损或带电部分裸露；</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4、严禁用水冲洗或用湿布擦洗电气设备。</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5、安装、维修电气器具，必须由持证的电工操作，其余人员一律不许作业。</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6、移动非固定安装的用电设备，如电风扇、电焊机等时必须先切断电源，然后再移动；</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lvl="0" indent="0" fontAlgn="auto">
              <a:lnSpc>
                <a:spcPts val="338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7、在雷雨时，不要走近高压电杆、避雷针等接地导线20米之内,以免发生触电。</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2" name="图片 1" descr="eps5942"/>
          <p:cNvPicPr>
            <a:picLocks noChangeAspect="1"/>
          </p:cNvPicPr>
          <p:nvPr>
            <p:custDataLst>
              <p:tags r:id="rId3"/>
            </p:custDataLst>
          </p:nvPr>
        </p:nvPicPr>
        <p:blipFill>
          <a:blip r:embed="rId4" cstate="print"/>
          <a:stretch>
            <a:fillRect/>
          </a:stretch>
        </p:blipFill>
        <p:spPr>
          <a:xfrm>
            <a:off x="8574405" y="481330"/>
            <a:ext cx="3167380" cy="2880360"/>
          </a:xfrm>
          <a:prstGeom prst="rect">
            <a:avLst/>
          </a:prstGeom>
        </p:spPr>
      </p:pic>
      <p:sp>
        <p:nvSpPr>
          <p:cNvPr id="4" name="TextBox 90"/>
          <p:cNvSpPr txBox="1"/>
          <p:nvPr>
            <p:custDataLst>
              <p:tags r:id="rId5"/>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0"/>
                                          </p:stCondLst>
                                        </p:cTn>
                                        <p:tgtEl>
                                          <p:spTgt spid="41987"/>
                                        </p:tgtEl>
                                        <p:attrNameLst>
                                          <p:attrName>style.visibility</p:attrName>
                                        </p:attrNameLst>
                                      </p:cBhvr>
                                      <p:to>
                                        <p:strVal val="visible"/>
                                      </p:to>
                                    </p:set>
                                  </p:childTnLst>
                                </p:cTn>
                              </p:par>
                            </p:childTnLst>
                          </p:cTn>
                        </p:par>
                        <p:par>
                          <p:cTn id="7" fill="hold">
                            <p:stCondLst>
                              <p:cond delay="58500"/>
                            </p:stCondLst>
                            <p:childTnLst>
                              <p:par>
                                <p:cTn id="8" presetID="41" presetClass="entr" presetSubtype="0" fill="hold" grpId="0" nodeType="afterEffect">
                                  <p:stCondLst>
                                    <p:cond delay="0"/>
                                  </p:stCondLst>
                                  <p:iterate type="lt">
                                    <p:tmPct val="10000"/>
                                  </p:iterate>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4"/>
                                        </p:tgtEl>
                                        <p:attrNameLst>
                                          <p:attrName>ppt_y</p:attrName>
                                        </p:attrNameLst>
                                      </p:cBhvr>
                                      <p:tavLst>
                                        <p:tav tm="0">
                                          <p:val>
                                            <p:strVal val="#ppt_y"/>
                                          </p:val>
                                        </p:tav>
                                        <p:tav tm="100000">
                                          <p:val>
                                            <p:strVal val="#ppt_y"/>
                                          </p:val>
                                        </p:tav>
                                      </p:tavLst>
                                    </p:anim>
                                    <p:anim calcmode="lin" valueType="num">
                                      <p:cBhvr>
                                        <p:cTn id="1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9"/>
          <p:cNvSpPr txBox="1"/>
          <p:nvPr>
            <p:custDataLst>
              <p:tags r:id="rId1"/>
            </p:custDataLst>
          </p:nvPr>
        </p:nvSpPr>
        <p:spPr>
          <a:xfrm>
            <a:off x="1292225" y="3508375"/>
            <a:ext cx="5718810" cy="1463040"/>
          </a:xfrm>
          <a:prstGeom prst="rect">
            <a:avLst/>
          </a:prstGeom>
          <a:noFill/>
          <a:ln w="9525">
            <a:noFill/>
          </a:ln>
        </p:spPr>
        <p:txBody>
          <a:bodyPr wrap="square" anchor="t">
            <a:spAutoFit/>
          </a:bodyPr>
          <a:lstStyle/>
          <a:p>
            <a:pPr lvl="0" indent="0">
              <a:lnSpc>
                <a:spcPct val="150000"/>
              </a:lnSpc>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电器使用之插头松动</a:t>
            </a:r>
            <a:r>
              <a:rPr lang="en-US" altLang="x-none" sz="200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损坏应及时维修更换，带故障运行极易造成短路，进而损坏设备影响生产并导致触电</a:t>
            </a:r>
            <a:r>
              <a:rPr lang="en-US" altLang="x-none" sz="2000" dirty="0">
                <a:solidFill>
                  <a:schemeClr val="tx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火灾等安全事故发生。</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43010" name="组合 43010"/>
          <p:cNvGrpSpPr/>
          <p:nvPr/>
        </p:nvGrpSpPr>
        <p:grpSpPr>
          <a:xfrm>
            <a:off x="1540828" y="1589723"/>
            <a:ext cx="2590800" cy="1905000"/>
            <a:chOff x="0" y="0"/>
            <a:chExt cx="1632" cy="1200"/>
          </a:xfrm>
        </p:grpSpPr>
        <p:pic>
          <p:nvPicPr>
            <p:cNvPr id="43011" name="Picture 6" descr="image014"/>
            <p:cNvPicPr>
              <a:picLocks noChangeAspect="1"/>
            </p:cNvPicPr>
            <p:nvPr>
              <p:custDataLst>
                <p:tags r:id="rId2"/>
              </p:custDataLst>
            </p:nvPr>
          </p:nvPicPr>
          <p:blipFill>
            <a:blip r:embed="rId3" cstate="print"/>
            <a:stretch>
              <a:fillRect/>
            </a:stretch>
          </p:blipFill>
          <p:spPr>
            <a:xfrm>
              <a:off x="0" y="0"/>
              <a:ext cx="1632" cy="1200"/>
            </a:xfrm>
            <a:prstGeom prst="rect">
              <a:avLst/>
            </a:prstGeom>
            <a:noFill/>
            <a:ln w="9525">
              <a:noFill/>
            </a:ln>
          </p:spPr>
        </p:pic>
        <p:sp>
          <p:nvSpPr>
            <p:cNvPr id="43012" name="Line 10"/>
            <p:cNvSpPr/>
            <p:nvPr>
              <p:custDataLst>
                <p:tags r:id="rId4"/>
              </p:custDataLst>
            </p:nvPr>
          </p:nvSpPr>
          <p:spPr>
            <a:xfrm flipH="1">
              <a:off x="48" y="48"/>
              <a:ext cx="1488" cy="1104"/>
            </a:xfrm>
            <a:prstGeom prst="line">
              <a:avLst/>
            </a:prstGeom>
            <a:ln w="28575" cap="flat" cmpd="sng">
              <a:solidFill>
                <a:srgbClr val="FF0000"/>
              </a:solidFill>
              <a:prstDash val="solid"/>
              <a:round/>
              <a:headEnd type="none" w="med" len="med"/>
              <a:tailEnd type="none" w="med" len="med"/>
            </a:ln>
          </p:spPr>
        </p:sp>
        <p:sp>
          <p:nvSpPr>
            <p:cNvPr id="43013" name="Line 11"/>
            <p:cNvSpPr/>
            <p:nvPr>
              <p:custDataLst>
                <p:tags r:id="rId5"/>
              </p:custDataLst>
            </p:nvPr>
          </p:nvSpPr>
          <p:spPr>
            <a:xfrm>
              <a:off x="48" y="48"/>
              <a:ext cx="1488" cy="1056"/>
            </a:xfrm>
            <a:prstGeom prst="line">
              <a:avLst/>
            </a:prstGeom>
            <a:ln w="28575" cap="flat" cmpd="sng">
              <a:solidFill>
                <a:srgbClr val="FF0000"/>
              </a:solidFill>
              <a:prstDash val="solid"/>
              <a:round/>
              <a:headEnd type="none" w="med" len="med"/>
              <a:tailEnd type="none" w="med" len="med"/>
            </a:ln>
          </p:spPr>
        </p:sp>
        <p:sp>
          <p:nvSpPr>
            <p:cNvPr id="43014" name="Oval 14"/>
            <p:cNvSpPr/>
            <p:nvPr>
              <p:custDataLst>
                <p:tags r:id="rId6"/>
              </p:custDataLst>
            </p:nvPr>
          </p:nvSpPr>
          <p:spPr>
            <a:xfrm>
              <a:off x="432" y="432"/>
              <a:ext cx="720" cy="480"/>
            </a:xfrm>
            <a:prstGeom prst="ellipse">
              <a:avLst/>
            </a:prstGeom>
            <a:noFill/>
            <a:ln w="12700" cap="flat" cmpd="sng">
              <a:solidFill>
                <a:srgbClr val="FF0000"/>
              </a:solidFill>
              <a:prstDash val="solid"/>
              <a:round/>
              <a:headEnd type="none" w="med" len="med"/>
              <a:tailEnd type="none" w="med" len="med"/>
            </a:ln>
          </p:spPr>
          <p:txBody>
            <a:bodyPr wrap="none" anchor="ctr"/>
            <a:lstStyle/>
            <a:p>
              <a:pPr lvl="0" indent="0"/>
              <a:endParaRPr lang="zh-CN" altLang="en-US" dirty="0">
                <a:latin typeface="微软雅黑" panose="020B0503020204020204" charset="-122"/>
                <a:ea typeface="微软雅黑" panose="020B0503020204020204" charset="-122"/>
                <a:cs typeface="微软雅黑" panose="020B0503020204020204" charset="-122"/>
              </a:endParaRPr>
            </a:p>
          </p:txBody>
        </p:sp>
      </p:grpSp>
      <p:grpSp>
        <p:nvGrpSpPr>
          <p:cNvPr id="43015" name="组合 43015"/>
          <p:cNvGrpSpPr/>
          <p:nvPr/>
        </p:nvGrpSpPr>
        <p:grpSpPr>
          <a:xfrm>
            <a:off x="4284028" y="1589723"/>
            <a:ext cx="2514600" cy="1905000"/>
            <a:chOff x="0" y="0"/>
            <a:chExt cx="1584" cy="1200"/>
          </a:xfrm>
        </p:grpSpPr>
        <p:pic>
          <p:nvPicPr>
            <p:cNvPr id="43016" name="Picture 8" descr="image015"/>
            <p:cNvPicPr>
              <a:picLocks noChangeAspect="1"/>
            </p:cNvPicPr>
            <p:nvPr>
              <p:custDataLst>
                <p:tags r:id="rId7"/>
              </p:custDataLst>
            </p:nvPr>
          </p:nvPicPr>
          <p:blipFill>
            <a:blip r:embed="rId8" cstate="print"/>
            <a:stretch>
              <a:fillRect/>
            </a:stretch>
          </p:blipFill>
          <p:spPr>
            <a:xfrm>
              <a:off x="0" y="0"/>
              <a:ext cx="1584" cy="1200"/>
            </a:xfrm>
            <a:prstGeom prst="rect">
              <a:avLst/>
            </a:prstGeom>
            <a:noFill/>
            <a:ln w="9525">
              <a:noFill/>
            </a:ln>
          </p:spPr>
        </p:pic>
        <p:sp>
          <p:nvSpPr>
            <p:cNvPr id="43017" name="Line 12"/>
            <p:cNvSpPr/>
            <p:nvPr>
              <p:custDataLst>
                <p:tags r:id="rId9"/>
              </p:custDataLst>
            </p:nvPr>
          </p:nvSpPr>
          <p:spPr>
            <a:xfrm>
              <a:off x="48" y="48"/>
              <a:ext cx="1440" cy="1104"/>
            </a:xfrm>
            <a:prstGeom prst="line">
              <a:avLst/>
            </a:prstGeom>
            <a:ln w="28575" cap="flat" cmpd="sng">
              <a:solidFill>
                <a:srgbClr val="FF0000"/>
              </a:solidFill>
              <a:prstDash val="solid"/>
              <a:round/>
              <a:headEnd type="none" w="med" len="med"/>
              <a:tailEnd type="none" w="med" len="med"/>
            </a:ln>
          </p:spPr>
        </p:sp>
        <p:sp>
          <p:nvSpPr>
            <p:cNvPr id="43018" name="Line 13"/>
            <p:cNvSpPr/>
            <p:nvPr>
              <p:custDataLst>
                <p:tags r:id="rId10"/>
              </p:custDataLst>
            </p:nvPr>
          </p:nvSpPr>
          <p:spPr>
            <a:xfrm flipH="1">
              <a:off x="48" y="48"/>
              <a:ext cx="1488" cy="1104"/>
            </a:xfrm>
            <a:prstGeom prst="line">
              <a:avLst/>
            </a:prstGeom>
            <a:ln w="28575" cap="flat" cmpd="sng">
              <a:solidFill>
                <a:srgbClr val="FF0000"/>
              </a:solidFill>
              <a:prstDash val="solid"/>
              <a:round/>
              <a:headEnd type="none" w="med" len="med"/>
              <a:tailEnd type="none" w="med" len="med"/>
            </a:ln>
          </p:spPr>
        </p:sp>
        <p:sp>
          <p:nvSpPr>
            <p:cNvPr id="43019" name="Oval 15"/>
            <p:cNvSpPr/>
            <p:nvPr>
              <p:custDataLst>
                <p:tags r:id="rId11"/>
              </p:custDataLst>
            </p:nvPr>
          </p:nvSpPr>
          <p:spPr>
            <a:xfrm>
              <a:off x="768" y="384"/>
              <a:ext cx="432" cy="384"/>
            </a:xfrm>
            <a:prstGeom prst="ellipse">
              <a:avLst/>
            </a:prstGeom>
            <a:noFill/>
            <a:ln w="12700" cap="flat" cmpd="sng">
              <a:solidFill>
                <a:srgbClr val="FF0000"/>
              </a:solidFill>
              <a:prstDash val="solid"/>
              <a:round/>
              <a:headEnd type="none" w="med" len="med"/>
              <a:tailEnd type="none" w="med" len="med"/>
            </a:ln>
          </p:spPr>
          <p:txBody>
            <a:bodyPr wrap="none" anchor="ctr"/>
            <a:lstStyle/>
            <a:p>
              <a:pPr lvl="0" indent="0"/>
              <a:endParaRPr lang="zh-CN" altLang="en-US" dirty="0">
                <a:latin typeface="微软雅黑" panose="020B0503020204020204" charset="-122"/>
                <a:ea typeface="微软雅黑" panose="020B0503020204020204" charset="-122"/>
                <a:cs typeface="微软雅黑" panose="020B0503020204020204" charset="-122"/>
              </a:endParaRPr>
            </a:p>
          </p:txBody>
        </p:sp>
      </p:grpSp>
      <p:pic>
        <p:nvPicPr>
          <p:cNvPr id="43020" name="Picture 16" descr="100_7081"/>
          <p:cNvPicPr>
            <a:picLocks noChangeAspect="1"/>
          </p:cNvPicPr>
          <p:nvPr>
            <p:custDataLst>
              <p:tags r:id="rId12"/>
            </p:custDataLst>
          </p:nvPr>
        </p:nvPicPr>
        <p:blipFill>
          <a:blip r:embed="rId13" cstate="print"/>
          <a:stretch>
            <a:fillRect/>
          </a:stretch>
        </p:blipFill>
        <p:spPr>
          <a:xfrm>
            <a:off x="7720013" y="1561465"/>
            <a:ext cx="2516187" cy="1885950"/>
          </a:xfrm>
          <a:prstGeom prst="rect">
            <a:avLst/>
          </a:prstGeom>
          <a:noFill/>
          <a:ln w="9525">
            <a:noFill/>
          </a:ln>
        </p:spPr>
      </p:pic>
      <p:sp>
        <p:nvSpPr>
          <p:cNvPr id="43021" name="Text Box 17"/>
          <p:cNvSpPr txBox="1"/>
          <p:nvPr>
            <p:custDataLst>
              <p:tags r:id="rId14"/>
            </p:custDataLst>
          </p:nvPr>
        </p:nvSpPr>
        <p:spPr>
          <a:xfrm>
            <a:off x="7721600" y="3495675"/>
            <a:ext cx="2514600" cy="943528"/>
          </a:xfrm>
          <a:prstGeom prst="rect">
            <a:avLst/>
          </a:prstGeom>
          <a:noFill/>
          <a:ln w="9525">
            <a:noFill/>
          </a:ln>
        </p:spPr>
        <p:txBody>
          <a:bodyPr anchor="t">
            <a:spAutoFit/>
          </a:bodyPr>
          <a:lstStyle/>
          <a:p>
            <a:pPr lvl="0" indent="0">
              <a:lnSpc>
                <a:spcPct val="150000"/>
              </a:lnSpc>
              <a:spcBef>
                <a:spcPct val="50000"/>
              </a:spcBef>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配电盘内禁止放置任何物品</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3022" name="标题 15"/>
          <p:cNvSpPr>
            <a:spLocks noGrp="1"/>
          </p:cNvSpPr>
          <p:nvPr>
            <p:custDataLst>
              <p:tags r:id="rId15"/>
            </p:custDataLst>
          </p:nvPr>
        </p:nvSpPr>
        <p:spPr>
          <a:xfrm>
            <a:off x="1078230" y="772795"/>
            <a:ext cx="1706245" cy="586105"/>
          </a:xfrm>
          <a:prstGeom prst="rect">
            <a:avLst/>
          </a:prstGeom>
          <a:noFill/>
          <a:ln w="9525">
            <a:noFill/>
          </a:ln>
        </p:spPr>
        <p:txBody>
          <a:bodyPr anchor="t"/>
          <a:lstStyle>
            <a:lvl1pPr marL="0" lvl="0" indent="0" algn="l" defTabSz="914400" eaLnBrk="0" fontAlgn="base" latinLnBrk="0" hangingPunct="0">
              <a:lnSpc>
                <a:spcPct val="100000"/>
              </a:lnSpc>
              <a:spcBef>
                <a:spcPct val="0"/>
              </a:spcBef>
              <a:spcAft>
                <a:spcPct val="0"/>
              </a:spcAft>
              <a:buNone/>
              <a:defRPr sz="2800" b="0" i="0" u="none" kern="1200" baseline="0">
                <a:solidFill>
                  <a:schemeClr val="bg1"/>
                </a:solidFill>
                <a:latin typeface="+mj-lt"/>
                <a:ea typeface="+mj-ea"/>
                <a:cs typeface="+mj-cs"/>
              </a:defRPr>
            </a:lvl1pPr>
          </a:lstStyle>
          <a:p>
            <a:pPr lvl="0" indent="0" eaLnBrk="1" hangingPunct="1"/>
            <a:r>
              <a:rPr lang="zh-CN" altLang="en-US" b="1" dirty="0">
                <a:solidFill>
                  <a:schemeClr val="tx1"/>
                </a:solidFill>
                <a:latin typeface="微软雅黑" panose="020B0503020204020204" charset="-122"/>
                <a:ea typeface="微软雅黑" panose="020B0503020204020204" charset="-122"/>
                <a:cs typeface="微软雅黑" panose="020B0503020204020204" charset="-122"/>
              </a:rPr>
              <a:t>用电安全</a:t>
            </a:r>
            <a:endParaRPr lang="zh-CN" altLang="en-US"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16"/>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标题 1"/>
          <p:cNvSpPr>
            <a:spLocks noGrp="1"/>
          </p:cNvSpPr>
          <p:nvPr>
            <p:custDataLst>
              <p:tags r:id="rId1"/>
            </p:custDataLst>
          </p:nvPr>
        </p:nvSpPr>
        <p:spPr>
          <a:xfrm>
            <a:off x="1092200" y="884555"/>
            <a:ext cx="2204085" cy="661035"/>
          </a:xfrm>
          <a:prstGeom prst="rect">
            <a:avLst/>
          </a:prstGeom>
          <a:noFill/>
          <a:ln w="9525">
            <a:noFill/>
          </a:ln>
        </p:spPr>
        <p:txBody>
          <a:bodyPr anchor="t"/>
          <a:lstStyle>
            <a:lvl1pPr marL="0" lvl="0" indent="0" algn="l" defTabSz="914400" eaLnBrk="0" fontAlgn="base" latinLnBrk="0" hangingPunct="0">
              <a:lnSpc>
                <a:spcPct val="100000"/>
              </a:lnSpc>
              <a:spcBef>
                <a:spcPct val="0"/>
              </a:spcBef>
              <a:spcAft>
                <a:spcPct val="0"/>
              </a:spcAft>
              <a:buNone/>
              <a:defRPr sz="2800" b="0" i="0" u="none" kern="1200" baseline="0">
                <a:solidFill>
                  <a:schemeClr val="bg1"/>
                </a:solidFill>
                <a:latin typeface="+mj-lt"/>
                <a:ea typeface="+mj-ea"/>
                <a:cs typeface="+mj-cs"/>
              </a:defRPr>
            </a:lvl1pPr>
          </a:lstStyle>
          <a:p>
            <a:pPr lvl="0" indent="0" eaLnBrk="1" hangingPunct="1"/>
            <a:r>
              <a:rPr lang="zh-CN" altLang="en-US" b="1" dirty="0">
                <a:solidFill>
                  <a:schemeClr val="tx1"/>
                </a:solidFill>
                <a:latin typeface="微软雅黑" panose="020B0503020204020204" charset="-122"/>
                <a:ea typeface="微软雅黑" panose="020B0503020204020204" charset="-122"/>
                <a:cs typeface="微软雅黑" panose="020B0503020204020204" charset="-122"/>
              </a:rPr>
              <a:t>化学防护</a:t>
            </a:r>
            <a:endParaRPr lang="zh-CN" altLang="en-US" b="1"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47106" name="Picture 2" descr="卫生保健和医疗,技术,工业,科学,化学_创意图片_Getty Images China"/>
          <p:cNvPicPr>
            <a:picLocks noChangeAspect="1"/>
          </p:cNvPicPr>
          <p:nvPr>
            <p:custDataLst>
              <p:tags r:id="rId2"/>
            </p:custDataLst>
          </p:nvPr>
        </p:nvPicPr>
        <p:blipFill>
          <a:blip r:embed="rId3" cstate="print"/>
          <a:srcRect/>
          <a:stretch>
            <a:fillRect/>
          </a:stretch>
        </p:blipFill>
        <p:spPr>
          <a:xfrm>
            <a:off x="7285355" y="1009650"/>
            <a:ext cx="4796790" cy="5523230"/>
          </a:xfrm>
          <a:prstGeom prst="rect">
            <a:avLst/>
          </a:prstGeom>
          <a:noFill/>
          <a:ln w="9525">
            <a:noFill/>
          </a:ln>
        </p:spPr>
      </p:pic>
      <p:sp>
        <p:nvSpPr>
          <p:cNvPr id="47107" name="内容占位符 4"/>
          <p:cNvSpPr>
            <a:spLocks noGrp="1"/>
          </p:cNvSpPr>
          <p:nvPr>
            <p:custDataLst>
              <p:tags r:id="rId4"/>
            </p:custDataLst>
          </p:nvPr>
        </p:nvSpPr>
        <p:spPr>
          <a:xfrm>
            <a:off x="573405" y="1365250"/>
            <a:ext cx="6534150" cy="5334000"/>
          </a:xfrm>
          <a:prstGeom prst="rect">
            <a:avLst/>
          </a:prstGeom>
          <a:noFill/>
          <a:ln w="9525">
            <a:noFill/>
          </a:ln>
        </p:spPr>
        <p:txBody>
          <a:bodyPr anchor="t"/>
          <a:lstStyle>
            <a:lvl1pPr marL="342900" lvl="0" indent="-3429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800" b="0" i="0" u="none" kern="1200" baseline="0">
                <a:solidFill>
                  <a:schemeClr val="tx1"/>
                </a:solidFill>
                <a:latin typeface="+mn-lt"/>
                <a:ea typeface="+mn-ea"/>
                <a:cs typeface="+mn-cs"/>
              </a:defRPr>
            </a:lvl1pPr>
            <a:lvl2pPr marL="742950" lvl="1" indent="-28575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400" b="0" i="0" u="none" kern="1200" baseline="0">
                <a:solidFill>
                  <a:schemeClr val="tx1"/>
                </a:solidFill>
                <a:latin typeface="+mn-lt"/>
                <a:ea typeface="+mn-ea"/>
                <a:cs typeface="+mn-cs"/>
              </a:defRPr>
            </a:lvl2pPr>
            <a:lvl3pPr marL="1143000" lvl="2"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3pPr>
            <a:lvl4pPr marL="1600200" lvl="3"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4pPr>
            <a:lvl5pPr marL="2057400" lvl="4"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5pPr>
            <a:lvl6pPr marL="2514600" lvl="5"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6pPr>
            <a:lvl7pPr marL="2971800" lvl="6"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7pPr>
            <a:lvl8pPr marL="3429000" lvl="7"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8pPr>
            <a:lvl9pPr marL="3886200" lvl="8"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9pPr>
          </a:lstStyle>
          <a:p>
            <a:pPr lvl="0" indent="-342900" eaLnBrk="1" hangingPunct="1">
              <a:lnSpc>
                <a:spcPct val="150000"/>
              </a:lnSpc>
              <a:spcBef>
                <a:spcPts val="0"/>
              </a:spcBef>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公司某些岗位有使用少量的化学品。</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0" indent="-342900" eaLnBrk="1" hangingPunct="1">
              <a:lnSpc>
                <a:spcPct val="150000"/>
              </a:lnSpc>
              <a:spcBef>
                <a:spcPts val="0"/>
              </a:spcBef>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化学品必须有</a:t>
            </a:r>
            <a:r>
              <a:rPr lang="en-US" altLang="x-none" dirty="0">
                <a:solidFill>
                  <a:schemeClr val="tx1"/>
                </a:solidFill>
                <a:latin typeface="微软雅黑" panose="020B0503020204020204" charset="-122"/>
                <a:ea typeface="微软雅黑" panose="020B0503020204020204" charset="-122"/>
                <a:cs typeface="微软雅黑" panose="020B0503020204020204" charset="-122"/>
              </a:rPr>
              <a:t>MSDS</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（安全技术说明书），使用者必须懂得安全使用知识。</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0" indent="-342900" eaLnBrk="1" hangingPunct="1">
              <a:lnSpc>
                <a:spcPct val="150000"/>
              </a:lnSpc>
              <a:spcBef>
                <a:spcPts val="0"/>
              </a:spcBef>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到每个岗位要了解本岗位使用什么化学品，这些化学品有什么危险特性，如何安全使用？</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5"/>
            </p:custDataLst>
          </p:nvPr>
        </p:nvSpPr>
        <p:spPr>
          <a:xfrm>
            <a:off x="4897648" y="315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安全知识学习</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0" y="0"/>
            <a:ext cx="12192000" cy="6857378"/>
          </a:xfrm>
          <a:prstGeom prst="rect">
            <a:avLst/>
          </a:prstGeom>
        </p:spPr>
      </p:pic>
      <p:sp>
        <p:nvSpPr>
          <p:cNvPr id="3" name="文本框 2"/>
          <p:cNvSpPr txBox="1"/>
          <p:nvPr>
            <p:custDataLst>
              <p:tags r:id="rId3"/>
            </p:custDataLst>
          </p:nvPr>
        </p:nvSpPr>
        <p:spPr>
          <a:xfrm>
            <a:off x="1996842" y="2193857"/>
            <a:ext cx="2468880" cy="1014730"/>
          </a:xfrm>
          <a:prstGeom prst="rect">
            <a:avLst/>
          </a:prstGeom>
          <a:noFill/>
        </p:spPr>
        <p:txBody>
          <a:bodyPr vert="horz" wrap="none" rtlCol="0">
            <a:spAutoFit/>
          </a:bodyPr>
          <a:lstStyle/>
          <a:p>
            <a:r>
              <a:rPr kumimoji="1" lang="zh-CN" altLang="en-US" sz="6000" b="1">
                <a:solidFill>
                  <a:srgbClr val="BF331C"/>
                </a:solidFill>
                <a:latin typeface="微软雅黑" panose="020B0503020204020204" charset="-122"/>
                <a:ea typeface="微软雅黑" panose="020B0503020204020204" charset="-122"/>
                <a:cs typeface="微软雅黑" panose="020B0503020204020204" charset="-122"/>
              </a:rPr>
              <a:t>第三章</a:t>
            </a:r>
            <a:endParaRPr kumimoji="1" lang="zh-CN" altLang="en-US" sz="6000" b="1" dirty="0">
              <a:solidFill>
                <a:srgbClr val="BF331C"/>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custDataLst>
              <p:tags r:id="rId4"/>
            </p:custDataLst>
          </p:nvPr>
        </p:nvSpPr>
        <p:spPr>
          <a:xfrm>
            <a:off x="5658003" y="2241065"/>
            <a:ext cx="4297680" cy="922020"/>
          </a:xfrm>
          <a:prstGeom prst="rect">
            <a:avLst/>
          </a:prstGeom>
          <a:noFill/>
        </p:spPr>
        <p:txBody>
          <a:bodyPr vert="horz" wrap="none" rtlCol="0">
            <a:spAutoFit/>
          </a:bodyPr>
          <a:lstStyle/>
          <a:p>
            <a:pPr algn="ctr"/>
            <a:r>
              <a:rPr lang="zh-CN" altLang="en-US" sz="5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5400" b="1" kern="0"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0" y="0"/>
            <a:ext cx="12192000" cy="6857378"/>
          </a:xfrm>
          <a:prstGeom prst="rect">
            <a:avLst/>
          </a:prstGeom>
        </p:spPr>
      </p:pic>
      <p:sp>
        <p:nvSpPr>
          <p:cNvPr id="3" name="文本框 2"/>
          <p:cNvSpPr txBox="1"/>
          <p:nvPr>
            <p:custDataLst>
              <p:tags r:id="rId3"/>
            </p:custDataLst>
          </p:nvPr>
        </p:nvSpPr>
        <p:spPr>
          <a:xfrm>
            <a:off x="1996842" y="2193857"/>
            <a:ext cx="2468880" cy="1014730"/>
          </a:xfrm>
          <a:prstGeom prst="rect">
            <a:avLst/>
          </a:prstGeom>
          <a:noFill/>
        </p:spPr>
        <p:txBody>
          <a:bodyPr vert="horz" wrap="none" rtlCol="0">
            <a:spAutoFit/>
          </a:bodyPr>
          <a:lstStyle/>
          <a:p>
            <a:r>
              <a:rPr kumimoji="1" lang="zh-CN" altLang="en-US" sz="6000" b="1">
                <a:solidFill>
                  <a:srgbClr val="BF331C"/>
                </a:solidFill>
                <a:latin typeface="微软雅黑" panose="020B0503020204020204" charset="-122"/>
                <a:ea typeface="微软雅黑" panose="020B0503020204020204" charset="-122"/>
                <a:cs typeface="微软雅黑" panose="020B0503020204020204" charset="-122"/>
              </a:rPr>
              <a:t>第一章</a:t>
            </a:r>
            <a:endParaRPr kumimoji="1" lang="zh-CN" altLang="en-US" sz="6000" b="1" dirty="0">
              <a:solidFill>
                <a:srgbClr val="BF331C"/>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custDataLst>
              <p:tags r:id="rId4"/>
            </p:custDataLst>
          </p:nvPr>
        </p:nvSpPr>
        <p:spPr>
          <a:xfrm>
            <a:off x="5658003" y="2241065"/>
            <a:ext cx="4297680" cy="922020"/>
          </a:xfrm>
          <a:prstGeom prst="rect">
            <a:avLst/>
          </a:prstGeom>
          <a:noFill/>
        </p:spPr>
        <p:txBody>
          <a:bodyPr vert="horz" wrap="none" rtlCol="0">
            <a:spAutoFit/>
          </a:bodyPr>
          <a:lstStyle/>
          <a:p>
            <a:pPr algn="ctr"/>
            <a:r>
              <a:rPr lang="zh-CN" altLang="en-US" sz="5400" b="1" dirty="0">
                <a:solidFill>
                  <a:srgbClr val="C00000"/>
                </a:solidFill>
                <a:latin typeface="微软雅黑" panose="020B0503020204020204" charset="-122"/>
                <a:ea typeface="微软雅黑" panose="020B0503020204020204" charset="-122"/>
                <a:cs typeface="微软雅黑" panose="020B0503020204020204" charset="-122"/>
                <a:sym typeface="+mn-ea"/>
              </a:rPr>
              <a:t>安全意识提升</a:t>
            </a:r>
            <a:endParaRPr lang="zh-CN" altLang="en-US" sz="5400" b="1" kern="0"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文本框 63489"/>
          <p:cNvSpPr txBox="1"/>
          <p:nvPr>
            <p:custDataLst>
              <p:tags r:id="rId1"/>
            </p:custDataLst>
          </p:nvPr>
        </p:nvSpPr>
        <p:spPr>
          <a:xfrm>
            <a:off x="948521" y="3570629"/>
            <a:ext cx="4636135" cy="1689052"/>
          </a:xfrm>
          <a:prstGeom prst="rect">
            <a:avLst/>
          </a:prstGeom>
          <a:noFill/>
          <a:ln w="9525">
            <a:noFill/>
          </a:ln>
        </p:spPr>
        <p:txBody>
          <a:bodyPr wrap="square" anchor="t">
            <a:spAutoFit/>
          </a:bodyPr>
          <a:lstStyle/>
          <a:p>
            <a:pPr lvl="0" indent="0" fontAlgn="auto">
              <a:lnSpc>
                <a:spcPct val="150000"/>
              </a:lnSpc>
              <a:spcBef>
                <a:spcPts val="0"/>
              </a:spcBef>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燃烧的必要条件：又称燃烧三要素。即，可燃物、助燃物（氧化剂）和引火源</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63490" name="组合 63490"/>
          <p:cNvGrpSpPr/>
          <p:nvPr/>
        </p:nvGrpSpPr>
        <p:grpSpPr>
          <a:xfrm>
            <a:off x="7212330" y="3013710"/>
            <a:ext cx="4611688" cy="3146425"/>
            <a:chOff x="0" y="0"/>
            <a:chExt cx="2905" cy="1982"/>
          </a:xfrm>
        </p:grpSpPr>
        <p:sp>
          <p:nvSpPr>
            <p:cNvPr id="63491" name="等腰三角形 63491"/>
            <p:cNvSpPr/>
            <p:nvPr>
              <p:custDataLst>
                <p:tags r:id="rId2"/>
              </p:custDataLst>
            </p:nvPr>
          </p:nvSpPr>
          <p:spPr>
            <a:xfrm>
              <a:off x="725" y="0"/>
              <a:ext cx="1406" cy="1179"/>
            </a:xfrm>
            <a:prstGeom prst="triangle">
              <a:avLst>
                <a:gd name="adj" fmla="val 50000"/>
              </a:avLst>
            </a:prstGeom>
            <a:solidFill>
              <a:srgbClr val="99CCFF"/>
            </a:solidFill>
            <a:ln w="73025" cap="flat" cmpd="sng">
              <a:solidFill>
                <a:srgbClr val="0000FF"/>
              </a:solidFill>
              <a:prstDash val="solid"/>
              <a:miter/>
              <a:headEnd type="none" w="med" len="med"/>
              <a:tailEnd type="none" w="med" len="med"/>
            </a:ln>
          </p:spPr>
          <p:txBody>
            <a:bodyPr anchor="t"/>
            <a:lstStyle/>
            <a:p>
              <a:pPr lvl="0" indent="0"/>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2" name="文本框 63492"/>
            <p:cNvSpPr txBox="1"/>
            <p:nvPr>
              <p:custDataLst>
                <p:tags r:id="rId3"/>
              </p:custDataLst>
            </p:nvPr>
          </p:nvSpPr>
          <p:spPr>
            <a:xfrm rot="1755735">
              <a:off x="816" y="226"/>
              <a:ext cx="227" cy="576"/>
            </a:xfrm>
            <a:prstGeom prst="rect">
              <a:avLst/>
            </a:prstGeom>
            <a:noFill/>
            <a:ln w="9525">
              <a:noFill/>
            </a:ln>
          </p:spPr>
          <p:txBody>
            <a:bodyPr anchor="t">
              <a:spAutoFit/>
            </a:bodyPr>
            <a:lstStyle/>
            <a:p>
              <a:pPr lvl="0" indent="0" algn="ctr">
                <a:spcBef>
                  <a:spcPct val="50000"/>
                </a:spcBef>
              </a:pPr>
              <a:r>
                <a:rPr lang="zh-CN" altLang="en-US" b="1">
                  <a:solidFill>
                    <a:schemeClr val="tx1"/>
                  </a:solidFill>
                  <a:latin typeface="微软雅黑" panose="020B0503020204020204" charset="-122"/>
                  <a:ea typeface="微软雅黑" panose="020B0503020204020204" charset="-122"/>
                  <a:cs typeface="微软雅黑" panose="020B0503020204020204" charset="-122"/>
                </a:rPr>
                <a:t>引火源</a:t>
              </a:r>
              <a:endParaRPr lang="zh-CN" altLang="en-US" b="1">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3" name="文本框 63493"/>
            <p:cNvSpPr txBox="1"/>
            <p:nvPr>
              <p:custDataLst>
                <p:tags r:id="rId4"/>
              </p:custDataLst>
            </p:nvPr>
          </p:nvSpPr>
          <p:spPr>
            <a:xfrm rot="-1815275">
              <a:off x="1723" y="226"/>
              <a:ext cx="227" cy="576"/>
            </a:xfrm>
            <a:prstGeom prst="rect">
              <a:avLst/>
            </a:prstGeom>
            <a:noFill/>
            <a:ln w="9525">
              <a:noFill/>
            </a:ln>
          </p:spPr>
          <p:txBody>
            <a:bodyPr anchor="t">
              <a:spAutoFit/>
            </a:bodyPr>
            <a:lstStyle/>
            <a:p>
              <a:pPr lvl="0" indent="0" algn="ctr">
                <a:spcBef>
                  <a:spcPct val="50000"/>
                </a:spcBef>
              </a:pPr>
              <a:r>
                <a:rPr lang="zh-CN" altLang="en-US" b="1">
                  <a:solidFill>
                    <a:schemeClr val="tx1"/>
                  </a:solidFill>
                  <a:latin typeface="微软雅黑" panose="020B0503020204020204" charset="-122"/>
                  <a:ea typeface="微软雅黑" panose="020B0503020204020204" charset="-122"/>
                  <a:cs typeface="微软雅黑" panose="020B0503020204020204" charset="-122"/>
                </a:rPr>
                <a:t>助燃物</a:t>
              </a:r>
              <a:endParaRPr lang="zh-CN" altLang="en-US" b="1">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4" name="文本框 63494"/>
            <p:cNvSpPr txBox="1"/>
            <p:nvPr>
              <p:custDataLst>
                <p:tags r:id="rId5"/>
              </p:custDataLst>
            </p:nvPr>
          </p:nvSpPr>
          <p:spPr>
            <a:xfrm>
              <a:off x="1088" y="1179"/>
              <a:ext cx="725" cy="230"/>
            </a:xfrm>
            <a:prstGeom prst="rect">
              <a:avLst/>
            </a:prstGeom>
            <a:noFill/>
            <a:ln w="9525">
              <a:noFill/>
            </a:ln>
          </p:spPr>
          <p:txBody>
            <a:bodyPr anchor="t">
              <a:spAutoFit/>
            </a:bodyPr>
            <a:lstStyle/>
            <a:p>
              <a:pPr lvl="0" indent="0" algn="ctr">
                <a:spcBef>
                  <a:spcPct val="50000"/>
                </a:spcBef>
              </a:pPr>
              <a:r>
                <a:rPr lang="zh-CN" altLang="en-US" b="1">
                  <a:solidFill>
                    <a:schemeClr val="tx1"/>
                  </a:solidFill>
                  <a:latin typeface="微软雅黑" panose="020B0503020204020204" charset="-122"/>
                  <a:ea typeface="微软雅黑" panose="020B0503020204020204" charset="-122"/>
                  <a:cs typeface="微软雅黑" panose="020B0503020204020204" charset="-122"/>
                </a:rPr>
                <a:t>可燃物</a:t>
              </a:r>
              <a:endParaRPr lang="zh-CN" altLang="en-US" b="1">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5" name="Text Box 6"/>
            <p:cNvSpPr txBox="1"/>
            <p:nvPr>
              <p:custDataLst>
                <p:tags r:id="rId6"/>
              </p:custDataLst>
            </p:nvPr>
          </p:nvSpPr>
          <p:spPr>
            <a:xfrm>
              <a:off x="0" y="90"/>
              <a:ext cx="861" cy="438"/>
            </a:xfrm>
            <a:prstGeom prst="rect">
              <a:avLst/>
            </a:prstGeom>
            <a:noFill/>
            <a:ln w="9525">
              <a:noFill/>
            </a:ln>
          </p:spPr>
          <p:txBody>
            <a:bodyPr anchor="t">
              <a:spAutoFit/>
            </a:bodyPr>
            <a:lstStyle/>
            <a:p>
              <a:pPr lvl="0" indent="0">
                <a:spcBef>
                  <a:spcPct val="20000"/>
                </a:spcBef>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明火、高温</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0" indent="0">
                <a:spcBef>
                  <a:spcPct val="20000"/>
                </a:spcBef>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电火花等</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6" name="Text Box 5"/>
            <p:cNvSpPr txBox="1"/>
            <p:nvPr>
              <p:custDataLst>
                <p:tags r:id="rId7"/>
              </p:custDataLst>
            </p:nvPr>
          </p:nvSpPr>
          <p:spPr>
            <a:xfrm>
              <a:off x="2041" y="0"/>
              <a:ext cx="864" cy="576"/>
            </a:xfrm>
            <a:prstGeom prst="rect">
              <a:avLst/>
            </a:prstGeom>
            <a:noFill/>
            <a:ln w="9525">
              <a:noFill/>
            </a:ln>
          </p:spPr>
          <p:txBody>
            <a:bodyPr anchor="t">
              <a:spAutoFit/>
            </a:bodyPr>
            <a:lstStyle/>
            <a:p>
              <a:pPr lvl="0" indent="0">
                <a:spcBef>
                  <a:spcPct val="50000"/>
                </a:spcBef>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空气、氧气、</a:t>
              </a:r>
              <a:r>
                <a:rPr lang="zh-TW" altLang="en-US" dirty="0">
                  <a:solidFill>
                    <a:schemeClr val="tx1"/>
                  </a:solidFill>
                  <a:latin typeface="微软雅黑" panose="020B0503020204020204" charset="-122"/>
                  <a:ea typeface="微软雅黑" panose="020B0503020204020204" charset="-122"/>
                  <a:cs typeface="微软雅黑" panose="020B0503020204020204" charset="-122"/>
                </a:rPr>
                <a:t>高</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锰</a:t>
              </a:r>
              <a:r>
                <a:rPr lang="zh-TW" altLang="en-US" dirty="0">
                  <a:solidFill>
                    <a:schemeClr val="tx1"/>
                  </a:solidFill>
                  <a:latin typeface="微软雅黑" panose="020B0503020204020204" charset="-122"/>
                  <a:ea typeface="微软雅黑" panose="020B0503020204020204" charset="-122"/>
                  <a:cs typeface="微软雅黑" panose="020B0503020204020204" charset="-122"/>
                </a:rPr>
                <a:t>酸鉀、</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过</a:t>
              </a:r>
              <a:r>
                <a:rPr lang="zh-TW" altLang="en-US" dirty="0">
                  <a:solidFill>
                    <a:schemeClr val="tx1"/>
                  </a:solidFill>
                  <a:latin typeface="微软雅黑" panose="020B0503020204020204" charset="-122"/>
                  <a:ea typeface="微软雅黑" panose="020B0503020204020204" charset="-122"/>
                  <a:cs typeface="微软雅黑" panose="020B0503020204020204" charset="-122"/>
                </a:rPr>
                <a:t>氧化鈉等</a:t>
              </a:r>
              <a:endParaRPr lang="zh-TW"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7" name="Text Box 4"/>
            <p:cNvSpPr txBox="1"/>
            <p:nvPr>
              <p:custDataLst>
                <p:tags r:id="rId8"/>
              </p:custDataLst>
            </p:nvPr>
          </p:nvSpPr>
          <p:spPr>
            <a:xfrm>
              <a:off x="1133" y="1406"/>
              <a:ext cx="817" cy="576"/>
            </a:xfrm>
            <a:prstGeom prst="rect">
              <a:avLst/>
            </a:prstGeom>
            <a:noFill/>
            <a:ln w="9525">
              <a:noFill/>
            </a:ln>
          </p:spPr>
          <p:txBody>
            <a:bodyPr anchor="t">
              <a:spAutoFit/>
            </a:bodyPr>
            <a:lstStyle/>
            <a:p>
              <a:pPr lvl="0" indent="0">
                <a:spcBef>
                  <a:spcPct val="50000"/>
                </a:spcBef>
              </a:pPr>
              <a:r>
                <a:rPr lang="zh-CN" altLang="en-US">
                  <a:solidFill>
                    <a:schemeClr val="tx1"/>
                  </a:solidFill>
                  <a:latin typeface="微软雅黑" panose="020B0503020204020204" charset="-122"/>
                  <a:ea typeface="微软雅黑" panose="020B0503020204020204" charset="-122"/>
                  <a:cs typeface="微软雅黑" panose="020B0503020204020204" charset="-122"/>
                </a:rPr>
                <a:t>木材、汽油、液化气等</a:t>
              </a:r>
              <a:endParaRPr lang="zh-CN" altLang="en-US" sz="220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498" name="未知"/>
            <p:cNvSpPr/>
            <p:nvPr>
              <p:custDataLst>
                <p:tags r:id="rId9"/>
              </p:custDataLst>
            </p:nvPr>
          </p:nvSpPr>
          <p:spPr>
            <a:xfrm>
              <a:off x="1134" y="272"/>
              <a:ext cx="544" cy="825"/>
            </a:xfrm>
            <a:custGeom>
              <a:avLst/>
              <a:gdLst/>
              <a:ahLst/>
              <a:cxnLst/>
              <a:rect l="0" t="0" r="0" b="0"/>
              <a:pathLst>
                <a:path w="734" h="945">
                  <a:moveTo>
                    <a:pt x="91" y="915"/>
                  </a:moveTo>
                  <a:cubicBezTo>
                    <a:pt x="53" y="892"/>
                    <a:pt x="0" y="824"/>
                    <a:pt x="0" y="779"/>
                  </a:cubicBezTo>
                  <a:cubicBezTo>
                    <a:pt x="0" y="734"/>
                    <a:pt x="68" y="688"/>
                    <a:pt x="91" y="643"/>
                  </a:cubicBezTo>
                  <a:cubicBezTo>
                    <a:pt x="114" y="598"/>
                    <a:pt x="121" y="560"/>
                    <a:pt x="136" y="507"/>
                  </a:cubicBezTo>
                  <a:cubicBezTo>
                    <a:pt x="151" y="454"/>
                    <a:pt x="166" y="333"/>
                    <a:pt x="181" y="326"/>
                  </a:cubicBezTo>
                  <a:cubicBezTo>
                    <a:pt x="196" y="319"/>
                    <a:pt x="212" y="424"/>
                    <a:pt x="227" y="462"/>
                  </a:cubicBezTo>
                  <a:cubicBezTo>
                    <a:pt x="242" y="500"/>
                    <a:pt x="249" y="598"/>
                    <a:pt x="272" y="553"/>
                  </a:cubicBezTo>
                  <a:cubicBezTo>
                    <a:pt x="295" y="508"/>
                    <a:pt x="348" y="281"/>
                    <a:pt x="363" y="190"/>
                  </a:cubicBezTo>
                  <a:cubicBezTo>
                    <a:pt x="378" y="99"/>
                    <a:pt x="348" y="16"/>
                    <a:pt x="363" y="8"/>
                  </a:cubicBezTo>
                  <a:cubicBezTo>
                    <a:pt x="378" y="0"/>
                    <a:pt x="439" y="99"/>
                    <a:pt x="454" y="144"/>
                  </a:cubicBezTo>
                  <a:cubicBezTo>
                    <a:pt x="469" y="189"/>
                    <a:pt x="447" y="227"/>
                    <a:pt x="454" y="280"/>
                  </a:cubicBezTo>
                  <a:cubicBezTo>
                    <a:pt x="461" y="333"/>
                    <a:pt x="484" y="416"/>
                    <a:pt x="499" y="462"/>
                  </a:cubicBezTo>
                  <a:cubicBezTo>
                    <a:pt x="514" y="508"/>
                    <a:pt x="521" y="568"/>
                    <a:pt x="544" y="553"/>
                  </a:cubicBezTo>
                  <a:cubicBezTo>
                    <a:pt x="567" y="538"/>
                    <a:pt x="620" y="431"/>
                    <a:pt x="635" y="371"/>
                  </a:cubicBezTo>
                  <a:cubicBezTo>
                    <a:pt x="650" y="311"/>
                    <a:pt x="620" y="175"/>
                    <a:pt x="635" y="190"/>
                  </a:cubicBezTo>
                  <a:cubicBezTo>
                    <a:pt x="650" y="205"/>
                    <a:pt x="718" y="371"/>
                    <a:pt x="726" y="462"/>
                  </a:cubicBezTo>
                  <a:cubicBezTo>
                    <a:pt x="734" y="553"/>
                    <a:pt x="725" y="659"/>
                    <a:pt x="680" y="734"/>
                  </a:cubicBezTo>
                  <a:cubicBezTo>
                    <a:pt x="635" y="809"/>
                    <a:pt x="529" y="885"/>
                    <a:pt x="454" y="915"/>
                  </a:cubicBezTo>
                  <a:cubicBezTo>
                    <a:pt x="379" y="945"/>
                    <a:pt x="280" y="915"/>
                    <a:pt x="227" y="915"/>
                  </a:cubicBezTo>
                  <a:cubicBezTo>
                    <a:pt x="174" y="915"/>
                    <a:pt x="129" y="938"/>
                    <a:pt x="91" y="915"/>
                  </a:cubicBezTo>
                  <a:close/>
                </a:path>
              </a:pathLst>
            </a:custGeom>
            <a:solidFill>
              <a:srgbClr val="F94633"/>
            </a:solidFill>
            <a:ln w="9525" cap="flat" cmpd="sng">
              <a:solidFill>
                <a:schemeClr val="tx1"/>
              </a:solidFill>
              <a:prstDash val="solid"/>
              <a:round/>
              <a:headEnd type="none" w="med" len="med"/>
              <a:tailEnd type="none" w="med" len="med"/>
            </a:ln>
          </p:spPr>
          <p:txBody>
            <a:bodyPr/>
            <a:lstStyle/>
            <a:p>
              <a:endParaRPr lang="zh-CN" altLang="en-US">
                <a:solidFill>
                  <a:schemeClr val="tx1"/>
                </a:solidFill>
                <a:cs typeface="微软雅黑" panose="020B0503020204020204" charset="-122"/>
              </a:endParaRPr>
            </a:p>
          </p:txBody>
        </p:sp>
      </p:grpSp>
      <p:sp>
        <p:nvSpPr>
          <p:cNvPr id="63499" name="矩形 63499"/>
          <p:cNvSpPr/>
          <p:nvPr>
            <p:custDataLst>
              <p:tags r:id="rId10"/>
            </p:custDataLst>
          </p:nvPr>
        </p:nvSpPr>
        <p:spPr>
          <a:xfrm>
            <a:off x="455930" y="2100580"/>
            <a:ext cx="8424863" cy="1127760"/>
          </a:xfrm>
          <a:prstGeom prst="rect">
            <a:avLst/>
          </a:prstGeom>
          <a:noFill/>
          <a:ln w="9525">
            <a:noFill/>
          </a:ln>
        </p:spPr>
        <p:txBody>
          <a:bodyPr wrap="square" anchor="t">
            <a:spAutoFit/>
          </a:bodyPr>
          <a:lstStyle/>
          <a:p>
            <a:pPr lvl="0" indent="0"/>
            <a:r>
              <a:rPr lang="en-US" altLang="zh-CN" sz="2800">
                <a:solidFill>
                  <a:schemeClr val="tx1"/>
                </a:solidFill>
                <a:latin typeface="微软雅黑" panose="020B0503020204020204" charset="-122"/>
                <a:ea typeface="微软雅黑" panose="020B0503020204020204" charset="-122"/>
                <a:cs typeface="微软雅黑" panose="020B0503020204020204" charset="-122"/>
              </a:rPr>
              <a:t>  </a:t>
            </a:r>
            <a:r>
              <a:rPr lang="zh-CN" altLang="en-US" sz="2800">
                <a:solidFill>
                  <a:schemeClr val="tx1"/>
                </a:solidFill>
                <a:latin typeface="微软雅黑" panose="020B0503020204020204" charset="-122"/>
                <a:ea typeface="微软雅黑" panose="020B0503020204020204" charset="-122"/>
                <a:cs typeface="微软雅黑" panose="020B0503020204020204" charset="-122"/>
              </a:rPr>
              <a:t>火灾的定义</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lvl="0" indent="0"/>
            <a:endParaRPr lang="en-US" altLang="zh-CN" sz="1400">
              <a:solidFill>
                <a:schemeClr val="tx1"/>
              </a:solidFill>
              <a:latin typeface="微软雅黑" panose="020B0503020204020204" charset="-122"/>
              <a:ea typeface="微软雅黑" panose="020B0503020204020204" charset="-122"/>
              <a:cs typeface="微软雅黑" panose="020B0503020204020204" charset="-122"/>
            </a:endParaRPr>
          </a:p>
          <a:p>
            <a:pPr lvl="0" indent="0"/>
            <a:r>
              <a:rPr lang="zh-CN" altLang="en-US" sz="2400">
                <a:solidFill>
                  <a:schemeClr val="tx1"/>
                </a:solidFill>
                <a:latin typeface="微软雅黑" panose="020B0503020204020204" charset="-122"/>
                <a:ea typeface="微软雅黑" panose="020B0503020204020204" charset="-122"/>
                <a:cs typeface="微软雅黑" panose="020B0503020204020204" charset="-122"/>
              </a:rPr>
              <a:t>    火灾是指在时间上、空间上失去控制的一种燃烧。</a:t>
            </a:r>
            <a:endParaRPr lang="zh-CN" altLang="en-US" sz="240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3500" name="文本框 63500"/>
          <p:cNvSpPr txBox="1"/>
          <p:nvPr>
            <p:custDataLst>
              <p:tags r:id="rId11"/>
            </p:custDataLst>
          </p:nvPr>
        </p:nvSpPr>
        <p:spPr>
          <a:xfrm>
            <a:off x="527685" y="1285240"/>
            <a:ext cx="4268788" cy="579120"/>
          </a:xfrm>
          <a:prstGeom prst="rect">
            <a:avLst/>
          </a:prstGeom>
          <a:noFill/>
          <a:ln w="9525">
            <a:noFill/>
          </a:ln>
        </p:spPr>
        <p:txBody>
          <a:bodyPr wrap="square" anchor="t">
            <a:spAutoFit/>
          </a:bodyPr>
          <a:lstStyle/>
          <a:p>
            <a:pPr lvl="0" indent="0">
              <a:spcBef>
                <a:spcPct val="50000"/>
              </a:spcBef>
            </a:pPr>
            <a:r>
              <a:rPr lang="zh-CN" altLang="en-US" sz="3200" b="1">
                <a:solidFill>
                  <a:schemeClr val="tx1"/>
                </a:solidFill>
                <a:latin typeface="微软雅黑" panose="020B0503020204020204" charset="-122"/>
                <a:ea typeface="微软雅黑" panose="020B0503020204020204" charset="-122"/>
                <a:cs typeface="微软雅黑" panose="020B0503020204020204" charset="-122"/>
              </a:rPr>
              <a:t>火灾的相关概念</a:t>
            </a:r>
            <a:endParaRPr lang="zh-CN" altLang="en-US" sz="3200" b="1">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12"/>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文本占位符 64513"/>
          <p:cNvSpPr/>
          <p:nvPr>
            <p:custDataLst>
              <p:tags r:id="rId1"/>
            </p:custDataLst>
          </p:nvPr>
        </p:nvSpPr>
        <p:spPr>
          <a:xfrm>
            <a:off x="516890" y="953770"/>
            <a:ext cx="6758305" cy="792480"/>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buNone/>
            </a:pPr>
            <a:r>
              <a:rPr lang="zh-CN" altLang="en-US" sz="2800">
                <a:solidFill>
                  <a:schemeClr val="tx1"/>
                </a:solidFill>
                <a:latin typeface="微软雅黑" panose="020B0503020204020204" charset="-122"/>
                <a:ea typeface="微软雅黑" panose="020B0503020204020204" charset="-122"/>
                <a:cs typeface="微软雅黑" panose="020B0503020204020204" charset="-122"/>
              </a:rPr>
              <a:t>火灾中的燃烧产物及其危害燃烧产物包括</a:t>
            </a: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a:p>
            <a:pPr>
              <a:buNone/>
            </a:pPr>
            <a:endParaRPr lang="zh-CN" altLang="en-US" sz="280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2" name="组合 1"/>
          <p:cNvGrpSpPr/>
          <p:nvPr/>
        </p:nvGrpSpPr>
        <p:grpSpPr>
          <a:xfrm>
            <a:off x="2139315" y="1642745"/>
            <a:ext cx="6402070" cy="1878330"/>
            <a:chOff x="2233" y="2800"/>
            <a:chExt cx="13268" cy="4132"/>
          </a:xfrm>
        </p:grpSpPr>
        <p:sp>
          <p:nvSpPr>
            <p:cNvPr id="64514" name="椭圆 64514"/>
            <p:cNvSpPr/>
            <p:nvPr>
              <p:custDataLst>
                <p:tags r:id="rId2"/>
              </p:custDataLst>
            </p:nvPr>
          </p:nvSpPr>
          <p:spPr>
            <a:xfrm>
              <a:off x="2233" y="3027"/>
              <a:ext cx="3815" cy="3793"/>
            </a:xfrm>
            <a:prstGeom prst="ellipse">
              <a:avLst/>
            </a:prstGeom>
            <a:gradFill rotWithShape="1">
              <a:gsLst>
                <a:gs pos="0">
                  <a:schemeClr val="folHlink">
                    <a:alpha val="31999"/>
                  </a:schemeClr>
                </a:gs>
                <a:gs pos="100000">
                  <a:srgbClr val="000000">
                    <a:alpha val="89999"/>
                  </a:srgbClr>
                </a:gs>
              </a:gsLst>
              <a:lin ang="27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15" name="椭圆 64515"/>
            <p:cNvSpPr/>
            <p:nvPr>
              <p:custDataLst>
                <p:tags r:id="rId3"/>
              </p:custDataLst>
            </p:nvPr>
          </p:nvSpPr>
          <p:spPr>
            <a:xfrm>
              <a:off x="7336" y="2800"/>
              <a:ext cx="3515" cy="3905"/>
            </a:xfrm>
            <a:prstGeom prst="ellipse">
              <a:avLst/>
            </a:prstGeom>
            <a:gradFill rotWithShape="1">
              <a:gsLst>
                <a:gs pos="0">
                  <a:schemeClr val="accent1">
                    <a:alpha val="31999"/>
                  </a:schemeClr>
                </a:gs>
                <a:gs pos="100000">
                  <a:srgbClr val="576869"/>
                </a:gs>
              </a:gsLst>
              <a:lin ang="27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grpSp>
          <p:nvGrpSpPr>
            <p:cNvPr id="64516" name="组合 64516"/>
            <p:cNvGrpSpPr/>
            <p:nvPr/>
          </p:nvGrpSpPr>
          <p:grpSpPr>
            <a:xfrm>
              <a:off x="2573" y="3367"/>
              <a:ext cx="3175" cy="3063"/>
              <a:chOff x="0" y="0"/>
              <a:chExt cx="1252" cy="1252"/>
            </a:xfrm>
          </p:grpSpPr>
          <p:sp>
            <p:nvSpPr>
              <p:cNvPr id="64517" name="椭圆 64517"/>
              <p:cNvSpPr/>
              <p:nvPr>
                <p:custDataLst>
                  <p:tags r:id="rId4"/>
                </p:custDataLst>
              </p:nvPr>
            </p:nvSpPr>
            <p:spPr>
              <a:xfrm>
                <a:off x="0" y="0"/>
                <a:ext cx="1252" cy="1252"/>
              </a:xfrm>
              <a:prstGeom prst="ellipse">
                <a:avLst/>
              </a:prstGeom>
              <a:gradFill rotWithShape="1">
                <a:gsLst>
                  <a:gs pos="0">
                    <a:srgbClr val="636869"/>
                  </a:gs>
                  <a:gs pos="100000">
                    <a:srgbClr val="D6E1E2"/>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18" name="椭圆 64518"/>
              <p:cNvSpPr/>
              <p:nvPr>
                <p:custDataLst>
                  <p:tags r:id="rId5"/>
                </p:custDataLst>
              </p:nvPr>
            </p:nvSpPr>
            <p:spPr>
              <a:xfrm>
                <a:off x="16" y="7"/>
                <a:ext cx="1222" cy="1221"/>
              </a:xfrm>
              <a:prstGeom prst="ellipse">
                <a:avLst/>
              </a:prstGeom>
              <a:gradFill rotWithShape="1">
                <a:gsLst>
                  <a:gs pos="0">
                    <a:srgbClr val="D6E1E2">
                      <a:alpha val="0"/>
                    </a:srgbClr>
                  </a:gs>
                  <a:gs pos="100000">
                    <a:srgbClr val="F1F5F5"/>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19" name="椭圆 64519"/>
              <p:cNvSpPr/>
              <p:nvPr>
                <p:custDataLst>
                  <p:tags r:id="rId6"/>
                </p:custDataLst>
              </p:nvPr>
            </p:nvSpPr>
            <p:spPr>
              <a:xfrm>
                <a:off x="29" y="19"/>
                <a:ext cx="1162" cy="1141"/>
              </a:xfrm>
              <a:prstGeom prst="ellipse">
                <a:avLst/>
              </a:prstGeom>
              <a:gradFill rotWithShape="1">
                <a:gsLst>
                  <a:gs pos="0">
                    <a:srgbClr val="AAB2B3"/>
                  </a:gs>
                  <a:gs pos="100000">
                    <a:srgbClr val="D6E1E2">
                      <a:alpha val="48000"/>
                    </a:srgbClr>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20" name="椭圆 64520"/>
              <p:cNvSpPr/>
              <p:nvPr>
                <p:custDataLst>
                  <p:tags r:id="rId7"/>
                </p:custDataLst>
              </p:nvPr>
            </p:nvSpPr>
            <p:spPr>
              <a:xfrm>
                <a:off x="97" y="51"/>
                <a:ext cx="1033" cy="926"/>
              </a:xfrm>
              <a:prstGeom prst="ellipse">
                <a:avLst/>
              </a:prstGeom>
              <a:gradFill rotWithShape="1">
                <a:gsLst>
                  <a:gs pos="0">
                    <a:srgbClr val="FFFFFF"/>
                  </a:gs>
                  <a:gs pos="100000">
                    <a:srgbClr val="D6E1E2">
                      <a:alpha val="37999"/>
                    </a:srgbClr>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64521" name="椭圆 64521"/>
            <p:cNvSpPr/>
            <p:nvPr>
              <p:custDataLst>
                <p:tags r:id="rId8"/>
              </p:custDataLst>
            </p:nvPr>
          </p:nvSpPr>
          <p:spPr>
            <a:xfrm>
              <a:off x="11986" y="3140"/>
              <a:ext cx="3515" cy="3792"/>
            </a:xfrm>
            <a:prstGeom prst="ellipse">
              <a:avLst/>
            </a:prstGeom>
            <a:gradFill rotWithShape="1">
              <a:gsLst>
                <a:gs pos="0">
                  <a:schemeClr val="hlink">
                    <a:alpha val="31999"/>
                  </a:schemeClr>
                </a:gs>
                <a:gs pos="100000">
                  <a:srgbClr val="000000">
                    <a:alpha val="89999"/>
                  </a:srgbClr>
                </a:gs>
              </a:gsLst>
              <a:lin ang="27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22" name="文本框 64522"/>
            <p:cNvSpPr txBox="1"/>
            <p:nvPr>
              <p:custDataLst>
                <p:tags r:id="rId9"/>
              </p:custDataLst>
            </p:nvPr>
          </p:nvSpPr>
          <p:spPr>
            <a:xfrm>
              <a:off x="3179" y="3763"/>
              <a:ext cx="1883" cy="2347"/>
            </a:xfrm>
            <a:prstGeom prst="rect">
              <a:avLst/>
            </a:prstGeom>
            <a:noFill/>
            <a:ln w="9525">
              <a:noFill/>
            </a:ln>
          </p:spPr>
          <p:txBody>
            <a:bodyPr wrap="square" anchor="t">
              <a:spAutoFit/>
            </a:bodyPr>
            <a:lstStyle/>
            <a:p>
              <a:pPr lvl="0" indent="0" algn="ctr"/>
              <a:r>
                <a:rPr lang="zh-CN" altLang="en-US" sz="3200" b="1" dirty="0">
                  <a:latin typeface="微软雅黑" panose="020B0503020204020204" charset="-122"/>
                  <a:ea typeface="微软雅黑" panose="020B0503020204020204" charset="-122"/>
                  <a:cs typeface="微软雅黑" panose="020B0503020204020204" charset="-122"/>
                </a:rPr>
                <a:t>气体</a:t>
              </a:r>
              <a:endParaRPr lang="zh-CN" altLang="en-US" sz="3200" b="1" dirty="0">
                <a:latin typeface="微软雅黑" panose="020B0503020204020204" charset="-122"/>
                <a:ea typeface="微软雅黑" panose="020B0503020204020204" charset="-122"/>
                <a:cs typeface="微软雅黑" panose="020B0503020204020204" charset="-122"/>
              </a:endParaRPr>
            </a:p>
          </p:txBody>
        </p:sp>
        <p:grpSp>
          <p:nvGrpSpPr>
            <p:cNvPr id="64523" name="组合 64523"/>
            <p:cNvGrpSpPr/>
            <p:nvPr/>
          </p:nvGrpSpPr>
          <p:grpSpPr>
            <a:xfrm>
              <a:off x="7676" y="3140"/>
              <a:ext cx="2607" cy="3032"/>
              <a:chOff x="0" y="0"/>
              <a:chExt cx="1252" cy="1252"/>
            </a:xfrm>
          </p:grpSpPr>
          <p:sp>
            <p:nvSpPr>
              <p:cNvPr id="64524" name="椭圆 64524"/>
              <p:cNvSpPr/>
              <p:nvPr>
                <p:custDataLst>
                  <p:tags r:id="rId10"/>
                </p:custDataLst>
              </p:nvPr>
            </p:nvSpPr>
            <p:spPr>
              <a:xfrm>
                <a:off x="0" y="0"/>
                <a:ext cx="1252" cy="1252"/>
              </a:xfrm>
              <a:prstGeom prst="ellipse">
                <a:avLst/>
              </a:prstGeom>
              <a:gradFill rotWithShape="1">
                <a:gsLst>
                  <a:gs pos="0">
                    <a:srgbClr val="636869"/>
                  </a:gs>
                  <a:gs pos="100000">
                    <a:srgbClr val="D6E1E2"/>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25" name="椭圆 64525"/>
              <p:cNvSpPr/>
              <p:nvPr>
                <p:custDataLst>
                  <p:tags r:id="rId11"/>
                </p:custDataLst>
              </p:nvPr>
            </p:nvSpPr>
            <p:spPr>
              <a:xfrm>
                <a:off x="16" y="7"/>
                <a:ext cx="1222" cy="1221"/>
              </a:xfrm>
              <a:prstGeom prst="ellipse">
                <a:avLst/>
              </a:prstGeom>
              <a:gradFill rotWithShape="1">
                <a:gsLst>
                  <a:gs pos="0">
                    <a:srgbClr val="D6E1E2">
                      <a:alpha val="0"/>
                    </a:srgbClr>
                  </a:gs>
                  <a:gs pos="100000">
                    <a:srgbClr val="F1F5F5"/>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26" name="椭圆 64526"/>
              <p:cNvSpPr/>
              <p:nvPr>
                <p:custDataLst>
                  <p:tags r:id="rId12"/>
                </p:custDataLst>
              </p:nvPr>
            </p:nvSpPr>
            <p:spPr>
              <a:xfrm>
                <a:off x="29" y="19"/>
                <a:ext cx="1162" cy="1141"/>
              </a:xfrm>
              <a:prstGeom prst="ellipse">
                <a:avLst/>
              </a:prstGeom>
              <a:gradFill rotWithShape="1">
                <a:gsLst>
                  <a:gs pos="0">
                    <a:srgbClr val="AAB2B3"/>
                  </a:gs>
                  <a:gs pos="100000">
                    <a:srgbClr val="D6E1E2">
                      <a:alpha val="48000"/>
                    </a:srgbClr>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27" name="椭圆 64527"/>
              <p:cNvSpPr/>
              <p:nvPr>
                <p:custDataLst>
                  <p:tags r:id="rId13"/>
                </p:custDataLst>
              </p:nvPr>
            </p:nvSpPr>
            <p:spPr>
              <a:xfrm>
                <a:off x="97" y="51"/>
                <a:ext cx="1033" cy="926"/>
              </a:xfrm>
              <a:prstGeom prst="ellipse">
                <a:avLst/>
              </a:prstGeom>
              <a:gradFill rotWithShape="1">
                <a:gsLst>
                  <a:gs pos="0">
                    <a:srgbClr val="FFFFFF"/>
                  </a:gs>
                  <a:gs pos="100000">
                    <a:srgbClr val="D6E1E2">
                      <a:alpha val="37999"/>
                    </a:srgbClr>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grpSp>
        <p:grpSp>
          <p:nvGrpSpPr>
            <p:cNvPr id="64528" name="组合 64528"/>
            <p:cNvGrpSpPr/>
            <p:nvPr/>
          </p:nvGrpSpPr>
          <p:grpSpPr>
            <a:xfrm>
              <a:off x="12438" y="3367"/>
              <a:ext cx="2608" cy="3290"/>
              <a:chOff x="0" y="0"/>
              <a:chExt cx="1252" cy="1252"/>
            </a:xfrm>
          </p:grpSpPr>
          <p:sp>
            <p:nvSpPr>
              <p:cNvPr id="64529" name="椭圆 64529"/>
              <p:cNvSpPr/>
              <p:nvPr>
                <p:custDataLst>
                  <p:tags r:id="rId14"/>
                </p:custDataLst>
              </p:nvPr>
            </p:nvSpPr>
            <p:spPr>
              <a:xfrm>
                <a:off x="0" y="0"/>
                <a:ext cx="1252" cy="1252"/>
              </a:xfrm>
              <a:prstGeom prst="ellipse">
                <a:avLst/>
              </a:prstGeom>
              <a:gradFill rotWithShape="1">
                <a:gsLst>
                  <a:gs pos="0">
                    <a:srgbClr val="636869"/>
                  </a:gs>
                  <a:gs pos="100000">
                    <a:srgbClr val="D6E1E2"/>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30" name="椭圆 64530"/>
              <p:cNvSpPr/>
              <p:nvPr>
                <p:custDataLst>
                  <p:tags r:id="rId15"/>
                </p:custDataLst>
              </p:nvPr>
            </p:nvSpPr>
            <p:spPr>
              <a:xfrm>
                <a:off x="16" y="7"/>
                <a:ext cx="1222" cy="1221"/>
              </a:xfrm>
              <a:prstGeom prst="ellipse">
                <a:avLst/>
              </a:prstGeom>
              <a:gradFill rotWithShape="1">
                <a:gsLst>
                  <a:gs pos="0">
                    <a:srgbClr val="D6E1E2">
                      <a:alpha val="0"/>
                    </a:srgbClr>
                  </a:gs>
                  <a:gs pos="100000">
                    <a:srgbClr val="F1F5F5"/>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31" name="椭圆 64531"/>
              <p:cNvSpPr/>
              <p:nvPr>
                <p:custDataLst>
                  <p:tags r:id="rId16"/>
                </p:custDataLst>
              </p:nvPr>
            </p:nvSpPr>
            <p:spPr>
              <a:xfrm>
                <a:off x="29" y="19"/>
                <a:ext cx="1162" cy="1141"/>
              </a:xfrm>
              <a:prstGeom prst="ellipse">
                <a:avLst/>
              </a:prstGeom>
              <a:gradFill rotWithShape="1">
                <a:gsLst>
                  <a:gs pos="0">
                    <a:srgbClr val="AAB2B3"/>
                  </a:gs>
                  <a:gs pos="100000">
                    <a:srgbClr val="D6E1E2">
                      <a:alpha val="48000"/>
                    </a:srgbClr>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4532" name="椭圆 64532"/>
              <p:cNvSpPr/>
              <p:nvPr>
                <p:custDataLst>
                  <p:tags r:id="rId17"/>
                </p:custDataLst>
              </p:nvPr>
            </p:nvSpPr>
            <p:spPr>
              <a:xfrm>
                <a:off x="97" y="51"/>
                <a:ext cx="1033" cy="926"/>
              </a:xfrm>
              <a:prstGeom prst="ellipse">
                <a:avLst/>
              </a:prstGeom>
              <a:gradFill rotWithShape="1">
                <a:gsLst>
                  <a:gs pos="0">
                    <a:srgbClr val="FFFFFF"/>
                  </a:gs>
                  <a:gs pos="100000">
                    <a:srgbClr val="D6E1E2">
                      <a:alpha val="37999"/>
                    </a:srgbClr>
                  </a:gs>
                </a:gsLst>
                <a:lin ang="540000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64533" name="文本框 64533"/>
            <p:cNvSpPr txBox="1"/>
            <p:nvPr>
              <p:custDataLst>
                <p:tags r:id="rId18"/>
              </p:custDataLst>
            </p:nvPr>
          </p:nvSpPr>
          <p:spPr>
            <a:xfrm>
              <a:off x="8243" y="3480"/>
              <a:ext cx="1248" cy="2347"/>
            </a:xfrm>
            <a:prstGeom prst="rect">
              <a:avLst/>
            </a:prstGeom>
            <a:noFill/>
            <a:ln w="9525">
              <a:noFill/>
            </a:ln>
          </p:spPr>
          <p:txBody>
            <a:bodyPr anchor="t">
              <a:spAutoFit/>
            </a:bodyPr>
            <a:lstStyle/>
            <a:p>
              <a:pPr lvl="0" indent="0" algn="ctr"/>
              <a:r>
                <a:rPr lang="zh-CN" altLang="en-US" sz="3200" b="1" dirty="0">
                  <a:latin typeface="微软雅黑" panose="020B0503020204020204" charset="-122"/>
                  <a:ea typeface="微软雅黑" panose="020B0503020204020204" charset="-122"/>
                  <a:cs typeface="微软雅黑" panose="020B0503020204020204" charset="-122"/>
                </a:rPr>
                <a:t>热量</a:t>
              </a:r>
              <a:endParaRPr lang="zh-CN" altLang="en-US" sz="3200" b="1" dirty="0">
                <a:latin typeface="微软雅黑" panose="020B0503020204020204" charset="-122"/>
                <a:ea typeface="微软雅黑" panose="020B0503020204020204" charset="-122"/>
                <a:cs typeface="微软雅黑" panose="020B0503020204020204" charset="-122"/>
              </a:endParaRPr>
            </a:p>
          </p:txBody>
        </p:sp>
        <p:sp>
          <p:nvSpPr>
            <p:cNvPr id="64534" name="文本框 64534"/>
            <p:cNvSpPr txBox="1"/>
            <p:nvPr>
              <p:custDataLst>
                <p:tags r:id="rId19"/>
              </p:custDataLst>
            </p:nvPr>
          </p:nvSpPr>
          <p:spPr>
            <a:xfrm>
              <a:off x="13233" y="3707"/>
              <a:ext cx="1248" cy="2347"/>
            </a:xfrm>
            <a:prstGeom prst="rect">
              <a:avLst/>
            </a:prstGeom>
            <a:noFill/>
            <a:ln w="9525">
              <a:noFill/>
            </a:ln>
          </p:spPr>
          <p:txBody>
            <a:bodyPr anchor="t">
              <a:spAutoFit/>
            </a:bodyPr>
            <a:lstStyle/>
            <a:p>
              <a:pPr lvl="0" indent="0" algn="ctr"/>
              <a:r>
                <a:rPr lang="zh-CN" altLang="en-US" sz="3200" b="1" dirty="0">
                  <a:latin typeface="微软雅黑" panose="020B0503020204020204" charset="-122"/>
                  <a:ea typeface="微软雅黑" panose="020B0503020204020204" charset="-122"/>
                  <a:cs typeface="微软雅黑" panose="020B0503020204020204" charset="-122"/>
                </a:rPr>
                <a:t>浓烟</a:t>
              </a:r>
              <a:endParaRPr lang="zh-CN" altLang="en-US" sz="3200" b="1" dirty="0">
                <a:latin typeface="微软雅黑" panose="020B0503020204020204" charset="-122"/>
                <a:ea typeface="微软雅黑" panose="020B0503020204020204" charset="-122"/>
                <a:cs typeface="微软雅黑" panose="020B0503020204020204" charset="-122"/>
              </a:endParaRPr>
            </a:p>
          </p:txBody>
        </p:sp>
      </p:grpSp>
      <p:grpSp>
        <p:nvGrpSpPr>
          <p:cNvPr id="3" name="组合 2"/>
          <p:cNvGrpSpPr/>
          <p:nvPr/>
        </p:nvGrpSpPr>
        <p:grpSpPr>
          <a:xfrm>
            <a:off x="418465" y="3533775"/>
            <a:ext cx="5088890" cy="2362200"/>
            <a:chOff x="2683" y="2678"/>
            <a:chExt cx="14117" cy="7372"/>
          </a:xfrm>
        </p:grpSpPr>
        <p:sp>
          <p:nvSpPr>
            <p:cNvPr id="65537" name="椭圆 65537"/>
            <p:cNvSpPr/>
            <p:nvPr>
              <p:custDataLst>
                <p:tags r:id="rId20"/>
              </p:custDataLst>
            </p:nvPr>
          </p:nvSpPr>
          <p:spPr>
            <a:xfrm>
              <a:off x="8580" y="2678"/>
              <a:ext cx="2835" cy="2610"/>
            </a:xfrm>
            <a:prstGeom prst="ellipse">
              <a:avLst/>
            </a:prstGeom>
            <a:solidFill>
              <a:srgbClr val="00FF00"/>
            </a:solidFill>
            <a:ln w="9525" cap="flat" cmpd="sng">
              <a:solidFill>
                <a:schemeClr val="tx1"/>
              </a:solidFill>
              <a:prstDash val="solid"/>
              <a:round/>
              <a:headEnd type="none" w="med" len="med"/>
              <a:tailEnd type="none" w="med" len="med"/>
            </a:ln>
          </p:spPr>
          <p:txBody>
            <a:bodyPr wrap="none" anchor="ctr"/>
            <a:lstStyle/>
            <a:p>
              <a:pPr lvl="0" indent="0" algn="ctr"/>
              <a:r>
                <a:rPr lang="zh-CN" altLang="en-US" sz="2800" b="1" dirty="0">
                  <a:latin typeface="微软雅黑" panose="020B0503020204020204" charset="-122"/>
                  <a:ea typeface="微软雅黑" panose="020B0503020204020204" charset="-122"/>
                  <a:cs typeface="微软雅黑" panose="020B0503020204020204" charset="-122"/>
                </a:rPr>
                <a:t>气体</a:t>
              </a:r>
              <a:endParaRPr lang="zh-CN" altLang="en-US" sz="2800" b="1" dirty="0">
                <a:latin typeface="微软雅黑" panose="020B0503020204020204" charset="-122"/>
                <a:ea typeface="微软雅黑" panose="020B0503020204020204" charset="-122"/>
                <a:cs typeface="微软雅黑" panose="020B0503020204020204" charset="-122"/>
              </a:endParaRPr>
            </a:p>
          </p:txBody>
        </p:sp>
        <p:sp>
          <p:nvSpPr>
            <p:cNvPr id="65538" name="椭圆 65538"/>
            <p:cNvSpPr/>
            <p:nvPr>
              <p:custDataLst>
                <p:tags r:id="rId21"/>
              </p:custDataLst>
            </p:nvPr>
          </p:nvSpPr>
          <p:spPr>
            <a:xfrm>
              <a:off x="12548" y="5513"/>
              <a:ext cx="4252" cy="2610"/>
            </a:xfrm>
            <a:prstGeom prst="ellipse">
              <a:avLst/>
            </a:prstGeom>
            <a:solidFill>
              <a:srgbClr val="00CCFF"/>
            </a:solidFill>
            <a:ln w="9525" cap="flat" cmpd="sng">
              <a:solidFill>
                <a:schemeClr val="tx1"/>
              </a:solidFill>
              <a:prstDash val="solid"/>
              <a:round/>
              <a:headEnd type="none" w="med" len="med"/>
              <a:tailEnd type="none" w="med" len="med"/>
            </a:ln>
          </p:spPr>
          <p:txBody>
            <a:bodyPr wrap="none" anchor="ctr"/>
            <a:lstStyle/>
            <a:p>
              <a:pPr lvl="0" indent="0" algn="ctr"/>
              <a:r>
                <a:rPr lang="zh-CN" altLang="en-US" sz="2400" b="1" dirty="0">
                  <a:latin typeface="微软雅黑" panose="020B0503020204020204" charset="-122"/>
                  <a:ea typeface="微软雅黑" panose="020B0503020204020204" charset="-122"/>
                  <a:cs typeface="微软雅黑" panose="020B0503020204020204" charset="-122"/>
                </a:rPr>
                <a:t>二氧化碳</a:t>
              </a:r>
              <a:endParaRPr lang="zh-CN" altLang="en-US" sz="2400" b="1" dirty="0">
                <a:latin typeface="微软雅黑" panose="020B0503020204020204" charset="-122"/>
                <a:ea typeface="微软雅黑" panose="020B0503020204020204" charset="-122"/>
                <a:cs typeface="微软雅黑" panose="020B0503020204020204" charset="-122"/>
              </a:endParaRPr>
            </a:p>
          </p:txBody>
        </p:sp>
        <p:sp>
          <p:nvSpPr>
            <p:cNvPr id="65539" name="椭圆 65539"/>
            <p:cNvSpPr/>
            <p:nvPr>
              <p:custDataLst>
                <p:tags r:id="rId22"/>
              </p:custDataLst>
            </p:nvPr>
          </p:nvSpPr>
          <p:spPr>
            <a:xfrm>
              <a:off x="2683" y="5173"/>
              <a:ext cx="4082" cy="2610"/>
            </a:xfrm>
            <a:prstGeom prst="ellipse">
              <a:avLst/>
            </a:prstGeom>
            <a:solidFill>
              <a:srgbClr val="993366"/>
            </a:solidFill>
            <a:ln w="9525" cap="flat" cmpd="sng">
              <a:solidFill>
                <a:schemeClr val="tx1"/>
              </a:solidFill>
              <a:prstDash val="solid"/>
              <a:round/>
              <a:headEnd type="none" w="med" len="med"/>
              <a:tailEnd type="none" w="med" len="med"/>
            </a:ln>
          </p:spPr>
          <p:txBody>
            <a:bodyPr wrap="none" anchor="ctr"/>
            <a:lstStyle/>
            <a:p>
              <a:pPr lvl="0" indent="0" algn="ctr"/>
              <a:r>
                <a:rPr lang="zh-CN" altLang="en-US" sz="2400" b="1" dirty="0">
                  <a:latin typeface="微软雅黑" panose="020B0503020204020204" charset="-122"/>
                  <a:ea typeface="微软雅黑" panose="020B0503020204020204" charset="-122"/>
                  <a:cs typeface="微软雅黑" panose="020B0503020204020204" charset="-122"/>
                </a:rPr>
                <a:t>二氧化硫</a:t>
              </a:r>
              <a:endParaRPr lang="zh-CN" altLang="en-US" sz="2400" b="1" dirty="0">
                <a:latin typeface="微软雅黑" panose="020B0503020204020204" charset="-122"/>
                <a:ea typeface="微软雅黑" panose="020B0503020204020204" charset="-122"/>
                <a:cs typeface="微软雅黑" panose="020B0503020204020204" charset="-122"/>
              </a:endParaRPr>
            </a:p>
          </p:txBody>
        </p:sp>
        <p:sp>
          <p:nvSpPr>
            <p:cNvPr id="65540" name="椭圆 65540"/>
            <p:cNvSpPr/>
            <p:nvPr>
              <p:custDataLst>
                <p:tags r:id="rId23"/>
              </p:custDataLst>
            </p:nvPr>
          </p:nvSpPr>
          <p:spPr>
            <a:xfrm>
              <a:off x="8013" y="7440"/>
              <a:ext cx="3967" cy="2610"/>
            </a:xfrm>
            <a:prstGeom prst="ellipse">
              <a:avLst/>
            </a:prstGeom>
            <a:solidFill>
              <a:srgbClr val="FFCC00"/>
            </a:solidFill>
            <a:ln w="9525" cap="flat" cmpd="sng">
              <a:solidFill>
                <a:schemeClr val="tx1"/>
              </a:solidFill>
              <a:prstDash val="solid"/>
              <a:round/>
              <a:headEnd type="none" w="med" len="med"/>
              <a:tailEnd type="none" w="med" len="med"/>
            </a:ln>
          </p:spPr>
          <p:txBody>
            <a:bodyPr wrap="none" anchor="ctr"/>
            <a:lstStyle/>
            <a:p>
              <a:pPr lvl="0" indent="0" algn="ctr"/>
              <a:r>
                <a:rPr lang="zh-CN" altLang="en-US" sz="2400" b="1" dirty="0">
                  <a:latin typeface="微软雅黑" panose="020B0503020204020204" charset="-122"/>
                  <a:ea typeface="微软雅黑" panose="020B0503020204020204" charset="-122"/>
                  <a:cs typeface="微软雅黑" panose="020B0503020204020204" charset="-122"/>
                </a:rPr>
                <a:t>一氧化碳</a:t>
              </a:r>
              <a:endParaRPr lang="zh-CN" altLang="en-US" sz="2400" b="1" dirty="0">
                <a:latin typeface="微软雅黑" panose="020B0503020204020204" charset="-122"/>
                <a:ea typeface="微软雅黑" panose="020B0503020204020204" charset="-122"/>
                <a:cs typeface="微软雅黑" panose="020B0503020204020204" charset="-122"/>
              </a:endParaRPr>
            </a:p>
          </p:txBody>
        </p:sp>
        <p:sp>
          <p:nvSpPr>
            <p:cNvPr id="65541" name="左箭头 65541"/>
            <p:cNvSpPr/>
            <p:nvPr>
              <p:custDataLst>
                <p:tags r:id="rId24"/>
              </p:custDataLst>
            </p:nvPr>
          </p:nvSpPr>
          <p:spPr>
            <a:xfrm rot="-1516183">
              <a:off x="6765" y="4605"/>
              <a:ext cx="1928" cy="908"/>
            </a:xfrm>
            <a:prstGeom prst="leftArrow">
              <a:avLst>
                <a:gd name="adj1" fmla="val 50000"/>
                <a:gd name="adj2" fmla="val 53089"/>
              </a:avLst>
            </a:prstGeom>
            <a:solidFill>
              <a:srgbClr val="000000"/>
            </a:solidFill>
            <a:ln w="9525" cap="flat" cmpd="sng">
              <a:solidFill>
                <a:schemeClr val="tx1"/>
              </a:solidFill>
              <a:prstDash val="solid"/>
              <a:miter/>
              <a:headEnd type="none" w="med" len="med"/>
              <a:tailEnd type="none" w="med" len="med"/>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5542" name="左箭头 65542"/>
            <p:cNvSpPr/>
            <p:nvPr>
              <p:custDataLst>
                <p:tags r:id="rId25"/>
              </p:custDataLst>
            </p:nvPr>
          </p:nvSpPr>
          <p:spPr>
            <a:xfrm rot="-5547332">
              <a:off x="9203" y="5910"/>
              <a:ext cx="1927" cy="908"/>
            </a:xfrm>
            <a:prstGeom prst="leftArrow">
              <a:avLst>
                <a:gd name="adj1" fmla="val 50000"/>
                <a:gd name="adj2" fmla="val 53089"/>
              </a:avLst>
            </a:prstGeom>
            <a:solidFill>
              <a:srgbClr val="000000"/>
            </a:solidFill>
            <a:ln w="9525" cap="flat" cmpd="sng">
              <a:solidFill>
                <a:schemeClr val="tx1"/>
              </a:solidFill>
              <a:prstDash val="solid"/>
              <a:miter/>
              <a:headEnd type="none" w="med" len="med"/>
              <a:tailEnd type="none" w="med" len="med"/>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65543" name="左箭头 65543"/>
            <p:cNvSpPr/>
            <p:nvPr>
              <p:custDataLst>
                <p:tags r:id="rId26"/>
              </p:custDataLst>
            </p:nvPr>
          </p:nvSpPr>
          <p:spPr>
            <a:xfrm rot="-8761574">
              <a:off x="11640" y="4493"/>
              <a:ext cx="1928" cy="907"/>
            </a:xfrm>
            <a:prstGeom prst="leftArrow">
              <a:avLst>
                <a:gd name="adj1" fmla="val 50000"/>
                <a:gd name="adj2" fmla="val 53089"/>
              </a:avLst>
            </a:prstGeom>
            <a:solidFill>
              <a:schemeClr val="tx1"/>
            </a:solidFill>
            <a:ln w="9525" cap="flat" cmpd="sng">
              <a:solidFill>
                <a:schemeClr val="tx1"/>
              </a:solidFill>
              <a:prstDash val="solid"/>
              <a:miter/>
              <a:headEnd type="none" w="med" len="med"/>
              <a:tailEnd type="none" w="med" len="med"/>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66562" name="文本占位符 66562"/>
          <p:cNvSpPr/>
          <p:nvPr>
            <p:custDataLst>
              <p:tags r:id="rId27"/>
            </p:custDataLst>
          </p:nvPr>
        </p:nvSpPr>
        <p:spPr>
          <a:xfrm>
            <a:off x="5962309" y="3555365"/>
            <a:ext cx="6161111" cy="2503170"/>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1、火灾中死亡人数大约70-80%是吸入有毒气体后失去行动能力烧死的</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2、大量浓烟造成视线不清、呼吸不畅，影响疏散和逃生</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a:p>
            <a:r>
              <a:rPr lang="zh-CN" altLang="en-US" sz="2400" dirty="0">
                <a:solidFill>
                  <a:schemeClr val="tx1"/>
                </a:solidFill>
                <a:latin typeface="微软雅黑" panose="020B0503020204020204" charset="-122"/>
                <a:ea typeface="微软雅黑" panose="020B0503020204020204" charset="-122"/>
                <a:cs typeface="微软雅黑" panose="020B0503020204020204" charset="-122"/>
              </a:rPr>
              <a:t>3、吸入大量高温烟尘，造成呼吸道灼伤，呼吸道水肿后使人窒息。</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28"/>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9"/>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316345" y="954405"/>
            <a:ext cx="5666105" cy="4534535"/>
            <a:chOff x="2097" y="2792"/>
            <a:chExt cx="10661" cy="7028"/>
          </a:xfrm>
        </p:grpSpPr>
        <p:pic>
          <p:nvPicPr>
            <p:cNvPr id="55" name="图片 54"/>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9468" y="2792"/>
              <a:ext cx="3075" cy="2227"/>
            </a:xfrm>
            <a:prstGeom prst="roundRect">
              <a:avLst>
                <a:gd name="adj" fmla="val 8594"/>
              </a:avLst>
            </a:prstGeom>
            <a:ln>
              <a:noFill/>
            </a:ln>
          </p:spPr>
          <p:style>
            <a:lnRef idx="2">
              <a:schemeClr val="dk1"/>
            </a:lnRef>
            <a:fillRef idx="1">
              <a:schemeClr val="lt1"/>
            </a:fillRef>
            <a:effectRef idx="0">
              <a:schemeClr val="dk1"/>
            </a:effectRef>
            <a:fontRef idx="minor">
              <a:schemeClr val="dk1"/>
            </a:fontRef>
          </p:style>
        </p:pic>
        <p:pic>
          <p:nvPicPr>
            <p:cNvPr id="56" name="图片 55"/>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2210" y="3359"/>
              <a:ext cx="2845" cy="21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7" name="图片 56"/>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6066" y="8008"/>
              <a:ext cx="2857" cy="18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8" name="图片 57"/>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a:off x="9922" y="6647"/>
              <a:ext cx="2837" cy="18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9" name="图片 58"/>
            <p:cNvPicPr>
              <a:picLocks noChangeAspect="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a:xfrm>
              <a:off x="2097" y="6647"/>
              <a:ext cx="3012" cy="20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 name="图片 50"/>
            <p:cNvPicPr>
              <a:picLocks noChangeAspect="1"/>
            </p:cNvPicPr>
            <p:nvPr>
              <p:custDataLst>
                <p:tags r:id="rId11"/>
              </p:custDataLst>
            </p:nvPr>
          </p:nvPicPr>
          <p:blipFill rotWithShape="1">
            <a:blip r:embed="rId12" cstate="print"/>
            <a:srcRect/>
            <a:stretch>
              <a:fillRect/>
            </a:stretch>
          </p:blipFill>
          <p:spPr>
            <a:xfrm>
              <a:off x="5152" y="3245"/>
              <a:ext cx="4819" cy="4732"/>
            </a:xfrm>
            <a:prstGeom prst="rect">
              <a:avLst/>
            </a:prstGeom>
          </p:spPr>
        </p:pic>
      </p:grpSp>
      <p:sp>
        <p:nvSpPr>
          <p:cNvPr id="5" name="文本框 4"/>
          <p:cNvSpPr txBox="1"/>
          <p:nvPr>
            <p:custDataLst>
              <p:tags r:id="rId13"/>
            </p:custDataLst>
          </p:nvPr>
        </p:nvSpPr>
        <p:spPr>
          <a:xfrm>
            <a:off x="121587" y="954405"/>
            <a:ext cx="6336662" cy="5421164"/>
          </a:xfrm>
          <a:prstGeom prst="rect">
            <a:avLst/>
          </a:prstGeom>
          <a:noFill/>
        </p:spPr>
        <p:txBody>
          <a:bodyPr wrap="square" rtlCol="0" anchor="t">
            <a:spAutoFit/>
          </a:bodyPr>
          <a:lstStyle/>
          <a:p>
            <a:pPr fontAlgn="auto">
              <a:lnSpc>
                <a:spcPts val="3500"/>
              </a:lnSpc>
            </a:pP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rPr>
              <a:t>火灾的分类（根据国家标准</a:t>
            </a:r>
            <a:r>
              <a:rPr lang="en-US" altLang="zh-CN" sz="2400" dirty="0">
                <a:solidFill>
                  <a:schemeClr val="tx1"/>
                </a:solidFill>
                <a:latin typeface="微软雅黑" panose="020B0503020204020204" charset="-122"/>
                <a:ea typeface="微软雅黑" panose="020B0503020204020204" charset="-122"/>
                <a:cs typeface="微软雅黑" panose="020B0503020204020204" charset="-122"/>
                <a:sym typeface="+mn-ea"/>
              </a:rPr>
              <a:t>GB/T 4968</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rPr>
              <a:t>－</a:t>
            </a:r>
            <a:r>
              <a:rPr lang="en-US" altLang="zh-CN" sz="2400" dirty="0">
                <a:solidFill>
                  <a:schemeClr val="tx1"/>
                </a:solidFill>
                <a:latin typeface="微软雅黑" panose="020B0503020204020204" charset="-122"/>
                <a:ea typeface="微软雅黑" panose="020B0503020204020204" charset="-122"/>
                <a:cs typeface="微软雅黑" panose="020B0503020204020204" charset="-122"/>
                <a:sym typeface="+mn-ea"/>
              </a:rPr>
              <a:t>2008 《</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rPr>
              <a:t>火灾分类</a:t>
            </a:r>
            <a:r>
              <a:rPr lang="en-US" altLang="zh-CN" sz="2400" dirty="0">
                <a:solidFill>
                  <a:schemeClr val="tx1"/>
                </a:solidFill>
                <a:latin typeface="微软雅黑" panose="020B0503020204020204" charset="-122"/>
                <a:ea typeface="微软雅黑" panose="020B0503020204020204" charset="-122"/>
                <a:cs typeface="微软雅黑" panose="020B0503020204020204" charset="-122"/>
                <a:sym typeface="+mn-ea"/>
              </a:rPr>
              <a:t>》</a:t>
            </a:r>
            <a:r>
              <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rPr>
              <a:t>的规定，将火灾分为六类：</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500"/>
              </a:lnSpc>
            </a:pPr>
            <a:r>
              <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rPr>
              <a:t>A</a:t>
            </a:r>
            <a:r>
              <a:rPr lang="zh-CN" altLang="en-US" b="1" dirty="0">
                <a:solidFill>
                  <a:schemeClr val="tx1"/>
                </a:solidFill>
                <a:latin typeface="微软雅黑" panose="020B0503020204020204" charset="-122"/>
                <a:ea typeface="微软雅黑" panose="020B0503020204020204" charset="-122"/>
                <a:cs typeface="微软雅黑" panose="020B0503020204020204" charset="-122"/>
                <a:sym typeface="+mn-ea"/>
              </a:rPr>
              <a:t>类火灾：</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指固体物质火灾。这种物质通常具有有机物质性质，一般在燃烧时能产生灼热的余烬。如木材、干草、煤炭、棉、毛、麻、纸张等火灾。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500"/>
              </a:lnSpc>
            </a:pPr>
            <a:r>
              <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rPr>
              <a:t>B</a:t>
            </a:r>
            <a:r>
              <a:rPr lang="zh-CN" altLang="en-US" b="1" dirty="0">
                <a:solidFill>
                  <a:schemeClr val="tx1"/>
                </a:solidFill>
                <a:latin typeface="微软雅黑" panose="020B0503020204020204" charset="-122"/>
                <a:ea typeface="微软雅黑" panose="020B0503020204020204" charset="-122"/>
                <a:cs typeface="微软雅黑" panose="020B0503020204020204" charset="-122"/>
                <a:sym typeface="+mn-ea"/>
              </a:rPr>
              <a:t>类火灾：</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指液体或可熔化的固体物质火灾。如煤油、柴油、原油、甲醇、乙醇、沥青、石蜡、塑料等火灾。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500"/>
              </a:lnSpc>
            </a:pPr>
            <a:r>
              <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rPr>
              <a:t>C</a:t>
            </a:r>
            <a:r>
              <a:rPr lang="zh-CN" altLang="en-US" b="1" dirty="0">
                <a:solidFill>
                  <a:schemeClr val="tx1"/>
                </a:solidFill>
                <a:latin typeface="微软雅黑" panose="020B0503020204020204" charset="-122"/>
                <a:ea typeface="微软雅黑" panose="020B0503020204020204" charset="-122"/>
                <a:cs typeface="微软雅黑" panose="020B0503020204020204" charset="-122"/>
                <a:sym typeface="+mn-ea"/>
              </a:rPr>
              <a:t>类火灾：</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指气体火灾。如煤气、天然气、甲烷、乙烷、丙烷、氢气等火灾。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500"/>
              </a:lnSpc>
            </a:pPr>
            <a:r>
              <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rPr>
              <a:t>D</a:t>
            </a:r>
            <a:r>
              <a:rPr lang="zh-CN" altLang="en-US" b="1" dirty="0">
                <a:solidFill>
                  <a:schemeClr val="tx1"/>
                </a:solidFill>
                <a:latin typeface="微软雅黑" panose="020B0503020204020204" charset="-122"/>
                <a:ea typeface="微软雅黑" panose="020B0503020204020204" charset="-122"/>
                <a:cs typeface="微软雅黑" panose="020B0503020204020204" charset="-122"/>
                <a:sym typeface="+mn-ea"/>
              </a:rPr>
              <a:t>类火灾：</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指金属火灾。如钾、钠、镁、铝镁合金等火灾。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500"/>
              </a:lnSpc>
            </a:pPr>
            <a:r>
              <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rPr>
              <a:t>E</a:t>
            </a:r>
            <a:r>
              <a:rPr lang="zh-CN" altLang="en-US" b="1" dirty="0">
                <a:solidFill>
                  <a:schemeClr val="tx1"/>
                </a:solidFill>
                <a:latin typeface="微软雅黑" panose="020B0503020204020204" charset="-122"/>
                <a:ea typeface="微软雅黑" panose="020B0503020204020204" charset="-122"/>
                <a:cs typeface="微软雅黑" panose="020B0503020204020204" charset="-122"/>
                <a:sym typeface="+mn-ea"/>
              </a:rPr>
              <a:t>类火灾：</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指带电火灾。物体带电燃烧的火灾。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500"/>
              </a:lnSpc>
            </a:pPr>
            <a:r>
              <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rPr>
              <a:t>F</a:t>
            </a:r>
            <a:r>
              <a:rPr lang="zh-CN" altLang="en-US" b="1" dirty="0">
                <a:solidFill>
                  <a:schemeClr val="tx1"/>
                </a:solidFill>
                <a:latin typeface="微软雅黑" panose="020B0503020204020204" charset="-122"/>
                <a:ea typeface="微软雅黑" panose="020B0503020204020204" charset="-122"/>
                <a:cs typeface="微软雅黑" panose="020B0503020204020204" charset="-122"/>
                <a:sym typeface="+mn-ea"/>
              </a:rPr>
              <a:t>类火灾：</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指烹饪器具内的烹饪物（如动植物油脂）火灾。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2" name="TextBox 90"/>
          <p:cNvSpPr txBox="1"/>
          <p:nvPr>
            <p:custDataLst>
              <p:tags r:id="rId14"/>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custDataLst>
              <p:tags r:id="rId1"/>
            </p:custDataLst>
          </p:nvPr>
        </p:nvSpPr>
        <p:spPr>
          <a:xfrm>
            <a:off x="546735" y="775970"/>
            <a:ext cx="3058160"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火灾发展的四个阶段</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3" name="组合 28"/>
          <p:cNvGrpSpPr/>
          <p:nvPr/>
        </p:nvGrpSpPr>
        <p:grpSpPr>
          <a:xfrm>
            <a:off x="395536" y="1916832"/>
            <a:ext cx="4248473" cy="3653787"/>
            <a:chOff x="282412" y="1418055"/>
            <a:chExt cx="5461947" cy="4360324"/>
          </a:xfrm>
        </p:grpSpPr>
        <p:grpSp>
          <p:nvGrpSpPr>
            <p:cNvPr id="4" name="组合 19"/>
            <p:cNvGrpSpPr/>
            <p:nvPr/>
          </p:nvGrpSpPr>
          <p:grpSpPr>
            <a:xfrm>
              <a:off x="717447" y="1556792"/>
              <a:ext cx="5022302" cy="3651732"/>
              <a:chOff x="1981200" y="2667000"/>
              <a:chExt cx="4876800" cy="2971800"/>
            </a:xfrm>
          </p:grpSpPr>
          <p:sp>
            <p:nvSpPr>
              <p:cNvPr id="6" name="Freeform 4"/>
              <p:cNvSpPr/>
              <p:nvPr>
                <p:custDataLst>
                  <p:tags r:id="rId2"/>
                </p:custDataLst>
              </p:nvPr>
            </p:nvSpPr>
            <p:spPr bwMode="auto">
              <a:xfrm>
                <a:off x="2057399" y="2819400"/>
                <a:ext cx="4511675" cy="2438400"/>
              </a:xfrm>
              <a:custGeom>
                <a:avLst/>
                <a:gdLst>
                  <a:gd name="T0" fmla="*/ 0 w 2736"/>
                  <a:gd name="T1" fmla="*/ 2147483647 h 1519"/>
                  <a:gd name="T2" fmla="*/ 1209674965 w 2736"/>
                  <a:gd name="T3" fmla="*/ 2147483647 h 1519"/>
                  <a:gd name="T4" fmla="*/ 2147483647 w 2736"/>
                  <a:gd name="T5" fmla="*/ 474146045 h 1519"/>
                  <a:gd name="T6" fmla="*/ 2147483647 w 2736"/>
                  <a:gd name="T7" fmla="*/ 450954766 h 1519"/>
                  <a:gd name="T8" fmla="*/ 2147483647 w 2736"/>
                  <a:gd name="T9" fmla="*/ 2147483647 h 1519"/>
                  <a:gd name="T10" fmla="*/ 2147483647 w 2736"/>
                  <a:gd name="T11" fmla="*/ 2147483647 h 1519"/>
                  <a:gd name="T12" fmla="*/ 0 60000 65536"/>
                  <a:gd name="T13" fmla="*/ 0 60000 65536"/>
                  <a:gd name="T14" fmla="*/ 0 60000 65536"/>
                  <a:gd name="T15" fmla="*/ 0 60000 65536"/>
                  <a:gd name="T16" fmla="*/ 0 60000 65536"/>
                  <a:gd name="T17" fmla="*/ 0 60000 65536"/>
                  <a:gd name="T18" fmla="*/ 0 w 2736"/>
                  <a:gd name="T19" fmla="*/ 0 h 1519"/>
                  <a:gd name="T20" fmla="*/ 2736 w 2736"/>
                  <a:gd name="T21" fmla="*/ 1519 h 1519"/>
                </a:gdLst>
                <a:ahLst/>
                <a:cxnLst>
                  <a:cxn ang="T12">
                    <a:pos x="T0" y="T1"/>
                  </a:cxn>
                  <a:cxn ang="T13">
                    <a:pos x="T2" y="T3"/>
                  </a:cxn>
                  <a:cxn ang="T14">
                    <a:pos x="T4" y="T5"/>
                  </a:cxn>
                  <a:cxn ang="T15">
                    <a:pos x="T6" y="T7"/>
                  </a:cxn>
                  <a:cxn ang="T16">
                    <a:pos x="T8" y="T9"/>
                  </a:cxn>
                  <a:cxn ang="T17">
                    <a:pos x="T10" y="T11"/>
                  </a:cxn>
                </a:cxnLst>
                <a:rect l="T18" t="T19" r="T20" b="T21"/>
                <a:pathLst>
                  <a:path w="2736" h="1519">
                    <a:moveTo>
                      <a:pt x="0" y="1519"/>
                    </a:moveTo>
                    <a:cubicBezTo>
                      <a:pt x="180" y="1511"/>
                      <a:pt x="334" y="1501"/>
                      <a:pt x="480" y="1279"/>
                    </a:cubicBezTo>
                    <a:cubicBezTo>
                      <a:pt x="626" y="1057"/>
                      <a:pt x="639" y="368"/>
                      <a:pt x="879" y="184"/>
                    </a:cubicBezTo>
                    <a:cubicBezTo>
                      <a:pt x="1119" y="0"/>
                      <a:pt x="1682" y="25"/>
                      <a:pt x="1920" y="175"/>
                    </a:cubicBezTo>
                    <a:cubicBezTo>
                      <a:pt x="2158" y="325"/>
                      <a:pt x="2168" y="895"/>
                      <a:pt x="2304" y="1087"/>
                    </a:cubicBezTo>
                    <a:cubicBezTo>
                      <a:pt x="2440" y="1279"/>
                      <a:pt x="2588" y="1303"/>
                      <a:pt x="2736" y="1327"/>
                    </a:cubicBezTo>
                  </a:path>
                </a:pathLst>
              </a:custGeom>
              <a:noFill/>
              <a:ln w="28575">
                <a:solidFill>
                  <a:schemeClr val="folHlink"/>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微软雅黑" panose="020B0503020204020204" charset="-122"/>
                  <a:ea typeface="微软雅黑" panose="020B0503020204020204" charset="-122"/>
                  <a:cs typeface="微软雅黑" panose="020B0503020204020204" charset="-122"/>
                </a:endParaRPr>
              </a:p>
            </p:txBody>
          </p:sp>
          <p:sp>
            <p:nvSpPr>
              <p:cNvPr id="7" name="Line 5"/>
              <p:cNvSpPr>
                <a:spLocks noChangeShapeType="1"/>
              </p:cNvSpPr>
              <p:nvPr>
                <p:custDataLst>
                  <p:tags r:id="rId3"/>
                </p:custDataLst>
              </p:nvPr>
            </p:nvSpPr>
            <p:spPr bwMode="auto">
              <a:xfrm flipV="1">
                <a:off x="2008238" y="2667000"/>
                <a:ext cx="0" cy="2971800"/>
              </a:xfrm>
              <a:prstGeom prst="line">
                <a:avLst/>
              </a:prstGeom>
              <a:noFill/>
              <a:ln w="19050">
                <a:solidFill>
                  <a:schemeClr val="tx1"/>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cs typeface="微软雅黑" panose="020B0503020204020204" charset="-122"/>
                </a:endParaRPr>
              </a:p>
            </p:txBody>
          </p:sp>
          <p:sp>
            <p:nvSpPr>
              <p:cNvPr id="8" name="Line 6"/>
              <p:cNvSpPr>
                <a:spLocks noChangeShapeType="1"/>
              </p:cNvSpPr>
              <p:nvPr>
                <p:custDataLst>
                  <p:tags r:id="rId4"/>
                </p:custDataLst>
              </p:nvPr>
            </p:nvSpPr>
            <p:spPr bwMode="auto">
              <a:xfrm>
                <a:off x="1981200" y="5638800"/>
                <a:ext cx="4876800" cy="0"/>
              </a:xfrm>
              <a:prstGeom prst="line">
                <a:avLst/>
              </a:prstGeom>
              <a:noFill/>
              <a:ln w="19050">
                <a:solidFill>
                  <a:schemeClr val="tx1"/>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cs typeface="微软雅黑" panose="020B0503020204020204" charset="-122"/>
                </a:endParaRPr>
              </a:p>
            </p:txBody>
          </p:sp>
        </p:grpSp>
        <p:sp>
          <p:nvSpPr>
            <p:cNvPr id="9" name="Rectangle 7"/>
            <p:cNvSpPr>
              <a:spLocks noChangeArrowheads="1"/>
            </p:cNvSpPr>
            <p:nvPr>
              <p:custDataLst>
                <p:tags r:id="rId5"/>
              </p:custDataLst>
            </p:nvPr>
          </p:nvSpPr>
          <p:spPr bwMode="auto">
            <a:xfrm>
              <a:off x="282412" y="1556792"/>
              <a:ext cx="381000" cy="69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b="1" dirty="0">
                  <a:latin typeface="微软雅黑" panose="020B0503020204020204" charset="-122"/>
                  <a:ea typeface="微软雅黑" panose="020B0503020204020204" charset="-122"/>
                  <a:cs typeface="微软雅黑" panose="020B0503020204020204" charset="-122"/>
                </a:rPr>
                <a:t>温度</a:t>
              </a:r>
              <a:endParaRPr kumimoji="1" lang="zh-CN" altLang="en-US" b="1" dirty="0">
                <a:latin typeface="微软雅黑" panose="020B0503020204020204" charset="-122"/>
                <a:ea typeface="微软雅黑" panose="020B0503020204020204" charset="-122"/>
                <a:cs typeface="微软雅黑" panose="020B0503020204020204" charset="-122"/>
              </a:endParaRPr>
            </a:p>
          </p:txBody>
        </p:sp>
        <p:sp>
          <p:nvSpPr>
            <p:cNvPr id="10" name="Rectangle 8"/>
            <p:cNvSpPr>
              <a:spLocks noChangeArrowheads="1"/>
            </p:cNvSpPr>
            <p:nvPr>
              <p:custDataLst>
                <p:tags r:id="rId6"/>
              </p:custDataLst>
            </p:nvPr>
          </p:nvSpPr>
          <p:spPr bwMode="auto">
            <a:xfrm>
              <a:off x="4883760" y="5255411"/>
              <a:ext cx="845436" cy="397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b="1" dirty="0">
                  <a:latin typeface="微软雅黑" panose="020B0503020204020204" charset="-122"/>
                  <a:ea typeface="微软雅黑" panose="020B0503020204020204" charset="-122"/>
                  <a:cs typeface="微软雅黑" panose="020B0503020204020204" charset="-122"/>
                </a:rPr>
                <a:t>时间</a:t>
              </a:r>
              <a:endParaRPr kumimoji="1" lang="zh-CN" altLang="en-US" b="1" dirty="0">
                <a:latin typeface="微软雅黑" panose="020B0503020204020204" charset="-122"/>
                <a:ea typeface="微软雅黑" panose="020B0503020204020204" charset="-122"/>
                <a:cs typeface="微软雅黑" panose="020B0503020204020204" charset="-122"/>
              </a:endParaRPr>
            </a:p>
          </p:txBody>
        </p:sp>
        <p:sp>
          <p:nvSpPr>
            <p:cNvPr id="11" name="Rectangle 9"/>
            <p:cNvSpPr>
              <a:spLocks noChangeArrowheads="1"/>
            </p:cNvSpPr>
            <p:nvPr>
              <p:custDataLst>
                <p:tags r:id="rId7"/>
              </p:custDataLst>
            </p:nvPr>
          </p:nvSpPr>
          <p:spPr bwMode="auto">
            <a:xfrm>
              <a:off x="446374" y="4953516"/>
              <a:ext cx="397180" cy="49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en-US" sz="2400" b="1" dirty="0">
                  <a:latin typeface="微软雅黑" panose="020B0503020204020204" charset="-122"/>
                  <a:ea typeface="微软雅黑" panose="020B0503020204020204" charset="-122"/>
                  <a:cs typeface="微软雅黑" panose="020B0503020204020204" charset="-122"/>
                </a:rPr>
                <a:t>O</a:t>
              </a:r>
              <a:endParaRPr kumimoji="1" lang="en-US" altLang="zh-CN" sz="2400" b="1" dirty="0">
                <a:latin typeface="微软雅黑" panose="020B0503020204020204" charset="-122"/>
                <a:ea typeface="微软雅黑" panose="020B0503020204020204" charset="-122"/>
                <a:cs typeface="微软雅黑" panose="020B0503020204020204" charset="-122"/>
              </a:endParaRPr>
            </a:p>
          </p:txBody>
        </p:sp>
        <p:sp>
          <p:nvSpPr>
            <p:cNvPr id="12" name="Rectangle 10"/>
            <p:cNvSpPr>
              <a:spLocks noChangeArrowheads="1"/>
            </p:cNvSpPr>
            <p:nvPr>
              <p:custDataLst>
                <p:tags r:id="rId8"/>
              </p:custDataLst>
            </p:nvPr>
          </p:nvSpPr>
          <p:spPr bwMode="auto">
            <a:xfrm>
              <a:off x="377070" y="4434937"/>
              <a:ext cx="397180" cy="49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en-US" sz="2400" b="1" dirty="0">
                  <a:latin typeface="微软雅黑" panose="020B0503020204020204" charset="-122"/>
                  <a:ea typeface="微软雅黑" panose="020B0503020204020204" charset="-122"/>
                  <a:cs typeface="微软雅黑" panose="020B0503020204020204" charset="-122"/>
                </a:rPr>
                <a:t>A</a:t>
              </a:r>
              <a:endParaRPr kumimoji="1" lang="en-US" altLang="zh-CN" sz="2400" b="1" dirty="0">
                <a:latin typeface="微软雅黑" panose="020B0503020204020204" charset="-122"/>
                <a:ea typeface="微软雅黑" panose="020B0503020204020204" charset="-122"/>
                <a:cs typeface="微软雅黑" panose="020B0503020204020204" charset="-122"/>
              </a:endParaRPr>
            </a:p>
          </p:txBody>
        </p:sp>
        <p:sp>
          <p:nvSpPr>
            <p:cNvPr id="13" name="Rectangle 11"/>
            <p:cNvSpPr>
              <a:spLocks noChangeArrowheads="1"/>
            </p:cNvSpPr>
            <p:nvPr>
              <p:custDataLst>
                <p:tags r:id="rId9"/>
              </p:custDataLst>
            </p:nvPr>
          </p:nvSpPr>
          <p:spPr bwMode="auto">
            <a:xfrm>
              <a:off x="1676963" y="3680431"/>
              <a:ext cx="397180" cy="49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en-US" sz="2400" b="1" dirty="0">
                  <a:latin typeface="微软雅黑" panose="020B0503020204020204" charset="-122"/>
                  <a:ea typeface="微软雅黑" panose="020B0503020204020204" charset="-122"/>
                  <a:cs typeface="微软雅黑" panose="020B0503020204020204" charset="-122"/>
                </a:rPr>
                <a:t>B</a:t>
              </a:r>
              <a:endParaRPr kumimoji="1" lang="en-US" altLang="zh-CN" sz="2400" b="1" dirty="0">
                <a:latin typeface="微软雅黑" panose="020B0503020204020204" charset="-122"/>
                <a:ea typeface="微软雅黑" panose="020B0503020204020204" charset="-122"/>
                <a:cs typeface="微软雅黑" panose="020B0503020204020204" charset="-122"/>
              </a:endParaRPr>
            </a:p>
          </p:txBody>
        </p:sp>
        <p:sp>
          <p:nvSpPr>
            <p:cNvPr id="14" name="Rectangle 12"/>
            <p:cNvSpPr>
              <a:spLocks noChangeArrowheads="1"/>
            </p:cNvSpPr>
            <p:nvPr>
              <p:custDataLst>
                <p:tags r:id="rId10"/>
              </p:custDataLst>
            </p:nvPr>
          </p:nvSpPr>
          <p:spPr bwMode="auto">
            <a:xfrm>
              <a:off x="1634772" y="2154355"/>
              <a:ext cx="397180" cy="49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en-US" sz="2400" b="1" dirty="0">
                  <a:latin typeface="微软雅黑" panose="020B0503020204020204" charset="-122"/>
                  <a:ea typeface="微软雅黑" panose="020B0503020204020204" charset="-122"/>
                  <a:cs typeface="微软雅黑" panose="020B0503020204020204" charset="-122"/>
                </a:rPr>
                <a:t>C</a:t>
              </a:r>
              <a:endParaRPr kumimoji="1" lang="en-US" altLang="zh-CN" sz="2400" b="1" dirty="0">
                <a:latin typeface="微软雅黑" panose="020B0503020204020204" charset="-122"/>
                <a:ea typeface="微软雅黑" panose="020B0503020204020204" charset="-122"/>
                <a:cs typeface="微软雅黑" panose="020B0503020204020204" charset="-122"/>
              </a:endParaRPr>
            </a:p>
          </p:txBody>
        </p:sp>
        <p:sp>
          <p:nvSpPr>
            <p:cNvPr id="15" name="Rectangle 13"/>
            <p:cNvSpPr>
              <a:spLocks noChangeArrowheads="1"/>
            </p:cNvSpPr>
            <p:nvPr>
              <p:custDataLst>
                <p:tags r:id="rId11"/>
              </p:custDataLst>
            </p:nvPr>
          </p:nvSpPr>
          <p:spPr bwMode="auto">
            <a:xfrm>
              <a:off x="4408774" y="2383880"/>
              <a:ext cx="397180" cy="49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en-US" sz="2400" b="1">
                  <a:latin typeface="微软雅黑" panose="020B0503020204020204" charset="-122"/>
                  <a:ea typeface="微软雅黑" panose="020B0503020204020204" charset="-122"/>
                  <a:cs typeface="微软雅黑" panose="020B0503020204020204" charset="-122"/>
                </a:rPr>
                <a:t>D</a:t>
              </a:r>
              <a:endParaRPr kumimoji="1" lang="en-US" altLang="zh-CN" sz="2400" b="1">
                <a:latin typeface="微软雅黑" panose="020B0503020204020204" charset="-122"/>
                <a:ea typeface="微软雅黑" panose="020B0503020204020204" charset="-122"/>
                <a:cs typeface="微软雅黑" panose="020B0503020204020204" charset="-122"/>
              </a:endParaRPr>
            </a:p>
          </p:txBody>
        </p:sp>
        <p:sp>
          <p:nvSpPr>
            <p:cNvPr id="16" name="Rectangle 14"/>
            <p:cNvSpPr>
              <a:spLocks noChangeArrowheads="1"/>
            </p:cNvSpPr>
            <p:nvPr>
              <p:custDataLst>
                <p:tags r:id="rId12"/>
              </p:custDataLst>
            </p:nvPr>
          </p:nvSpPr>
          <p:spPr bwMode="auto">
            <a:xfrm>
              <a:off x="4958049" y="3765006"/>
              <a:ext cx="397180" cy="496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en-US" sz="2400" b="1">
                  <a:latin typeface="微软雅黑" panose="020B0503020204020204" charset="-122"/>
                  <a:ea typeface="微软雅黑" panose="020B0503020204020204" charset="-122"/>
                  <a:cs typeface="微软雅黑" panose="020B0503020204020204" charset="-122"/>
                </a:rPr>
                <a:t>E</a:t>
              </a:r>
              <a:endParaRPr kumimoji="1" lang="en-US" altLang="zh-CN" sz="2400" b="1">
                <a:latin typeface="微软雅黑" panose="020B0503020204020204" charset="-122"/>
                <a:ea typeface="微软雅黑" panose="020B0503020204020204" charset="-122"/>
                <a:cs typeface="微软雅黑" panose="020B0503020204020204" charset="-122"/>
              </a:endParaRPr>
            </a:p>
          </p:txBody>
        </p:sp>
        <p:sp>
          <p:nvSpPr>
            <p:cNvPr id="17" name="Rectangle 15"/>
            <p:cNvSpPr>
              <a:spLocks noChangeArrowheads="1"/>
            </p:cNvSpPr>
            <p:nvPr>
              <p:custDataLst>
                <p:tags r:id="rId13"/>
              </p:custDataLst>
            </p:nvPr>
          </p:nvSpPr>
          <p:spPr bwMode="auto">
            <a:xfrm>
              <a:off x="1685549" y="5381376"/>
              <a:ext cx="2867023" cy="397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b="1" dirty="0">
                  <a:latin typeface="微软雅黑" panose="020B0503020204020204" charset="-122"/>
                  <a:ea typeface="微软雅黑" panose="020B0503020204020204" charset="-122"/>
                  <a:cs typeface="微软雅黑" panose="020B0503020204020204" charset="-122"/>
                </a:rPr>
                <a:t>温度</a:t>
              </a:r>
              <a:r>
                <a:rPr kumimoji="1" lang="en-US" altLang="zh-CN" b="1" dirty="0">
                  <a:latin typeface="微软雅黑" panose="020B0503020204020204" charset="-122"/>
                  <a:ea typeface="微软雅黑" panose="020B0503020204020204" charset="-122"/>
                  <a:cs typeface="微软雅黑" panose="020B0503020204020204" charset="-122"/>
                </a:rPr>
                <a:t>——</a:t>
              </a:r>
              <a:r>
                <a:rPr kumimoji="1" lang="zh-CN" altLang="en-US" b="1" dirty="0">
                  <a:latin typeface="微软雅黑" panose="020B0503020204020204" charset="-122"/>
                  <a:ea typeface="微软雅黑" panose="020B0503020204020204" charset="-122"/>
                  <a:cs typeface="微软雅黑" panose="020B0503020204020204" charset="-122"/>
                </a:rPr>
                <a:t>时间曲线</a:t>
              </a:r>
              <a:endParaRPr kumimoji="1" lang="zh-CN" altLang="en-US" b="1" dirty="0">
                <a:latin typeface="微软雅黑" panose="020B0503020204020204" charset="-122"/>
                <a:ea typeface="微软雅黑" panose="020B0503020204020204" charset="-122"/>
                <a:cs typeface="微软雅黑" panose="020B0503020204020204" charset="-122"/>
              </a:endParaRPr>
            </a:p>
          </p:txBody>
        </p:sp>
        <p:sp>
          <p:nvSpPr>
            <p:cNvPr id="21" name="矩形 20"/>
            <p:cNvSpPr/>
            <p:nvPr>
              <p:custDataLst>
                <p:tags r:id="rId14"/>
              </p:custDataLst>
            </p:nvPr>
          </p:nvSpPr>
          <p:spPr>
            <a:xfrm rot="19078575">
              <a:off x="523659" y="3990475"/>
              <a:ext cx="1301219" cy="397003"/>
            </a:xfrm>
            <a:prstGeom prst="rect">
              <a:avLst/>
            </a:prstGeom>
          </p:spPr>
          <p:txBody>
            <a:bodyPr wrap="none">
              <a:spAutoFit/>
            </a:bodyPr>
            <a:lstStyle/>
            <a:p>
              <a:pPr>
                <a:spcBef>
                  <a:spcPct val="50000"/>
                </a:spcBef>
                <a:buSzPct val="60000"/>
              </a:pPr>
              <a:r>
                <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rPr>
                <a:t>初起阶段</a:t>
              </a:r>
              <a:endPar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22" name="矩形 21"/>
            <p:cNvSpPr/>
            <p:nvPr>
              <p:custDataLst>
                <p:tags r:id="rId15"/>
              </p:custDataLst>
            </p:nvPr>
          </p:nvSpPr>
          <p:spPr>
            <a:xfrm rot="19446278">
              <a:off x="837421" y="2862003"/>
              <a:ext cx="1301219" cy="397003"/>
            </a:xfrm>
            <a:prstGeom prst="rect">
              <a:avLst/>
            </a:prstGeom>
          </p:spPr>
          <p:txBody>
            <a:bodyPr wrap="none">
              <a:spAutoFit/>
            </a:bodyPr>
            <a:lstStyle/>
            <a:p>
              <a:pPr>
                <a:spcBef>
                  <a:spcPct val="50000"/>
                </a:spcBef>
                <a:buSzPct val="60000"/>
              </a:pPr>
              <a:r>
                <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rPr>
                <a:t>发展阶段</a:t>
              </a:r>
              <a:endPar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23" name="矩形 22"/>
            <p:cNvSpPr/>
            <p:nvPr>
              <p:custDataLst>
                <p:tags r:id="rId16"/>
              </p:custDataLst>
            </p:nvPr>
          </p:nvSpPr>
          <p:spPr>
            <a:xfrm>
              <a:off x="2675067" y="1418055"/>
              <a:ext cx="1301219" cy="397003"/>
            </a:xfrm>
            <a:prstGeom prst="rect">
              <a:avLst/>
            </a:prstGeom>
          </p:spPr>
          <p:txBody>
            <a:bodyPr wrap="none">
              <a:spAutoFit/>
            </a:bodyPr>
            <a:lstStyle/>
            <a:p>
              <a:pPr>
                <a:spcBef>
                  <a:spcPct val="50000"/>
                </a:spcBef>
                <a:buSzPct val="60000"/>
              </a:pPr>
              <a:r>
                <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rPr>
                <a:t>猛烈阶段</a:t>
              </a:r>
              <a:endPar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endParaRPr>
            </a:p>
          </p:txBody>
        </p:sp>
        <p:sp>
          <p:nvSpPr>
            <p:cNvPr id="24" name="矩形 23"/>
            <p:cNvSpPr/>
            <p:nvPr>
              <p:custDataLst>
                <p:tags r:id="rId17"/>
              </p:custDataLst>
            </p:nvPr>
          </p:nvSpPr>
          <p:spPr>
            <a:xfrm rot="2686413">
              <a:off x="4171740" y="3168141"/>
              <a:ext cx="1572619" cy="397003"/>
            </a:xfrm>
            <a:prstGeom prst="rect">
              <a:avLst/>
            </a:prstGeom>
          </p:spPr>
          <p:txBody>
            <a:bodyPr wrap="none">
              <a:spAutoFit/>
            </a:bodyPr>
            <a:lstStyle/>
            <a:p>
              <a:r>
                <a:rPr kumimoji="1" lang="zh-CN" altLang="en-US" b="1" dirty="0">
                  <a:solidFill>
                    <a:srgbClr val="FF0000"/>
                  </a:solidFill>
                  <a:latin typeface="微软雅黑" panose="020B0503020204020204" charset="-122"/>
                  <a:ea typeface="微软雅黑" panose="020B0503020204020204" charset="-122"/>
                  <a:cs typeface="微软雅黑" panose="020B0503020204020204" charset="-122"/>
                </a:rPr>
                <a:t>下降、熄灭</a:t>
              </a:r>
              <a:endParaRPr lang="zh-CN" altLang="en-US" dirty="0">
                <a:solidFill>
                  <a:srgbClr val="FF0000"/>
                </a:solidFill>
                <a:cs typeface="微软雅黑" panose="020B0503020204020204" charset="-122"/>
              </a:endParaRPr>
            </a:p>
          </p:txBody>
        </p:sp>
      </p:grpSp>
      <p:pic>
        <p:nvPicPr>
          <p:cNvPr id="25" name="Picture 5" descr="livingroom_still1"/>
          <p:cNvPicPr>
            <a:picLocks noChangeAspect="1" noChangeArrowheads="1"/>
          </p:cNvPicPr>
          <p:nvPr>
            <p:custDataLst>
              <p:tags r:id="rId18"/>
            </p:custDataLst>
          </p:nvPr>
        </p:nvPicPr>
        <p:blipFill>
          <a:blip r:embed="rId19" cstate="print">
            <a:extLst>
              <a:ext uri="{28A0092B-C50C-407E-A947-70E740481C1C}">
                <a14:useLocalDpi xmlns:a14="http://schemas.microsoft.com/office/drawing/2010/main" val="0"/>
              </a:ext>
            </a:extLst>
          </a:blip>
          <a:srcRect/>
          <a:stretch>
            <a:fillRect/>
          </a:stretch>
        </p:blipFill>
        <p:spPr bwMode="auto">
          <a:xfrm>
            <a:off x="6256268" y="1959273"/>
            <a:ext cx="1907932" cy="15654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4"/>
          <p:cNvPicPr>
            <a:picLocks noChangeAspect="1" noChangeArrowheads="1"/>
          </p:cNvPicPr>
          <p:nvPr>
            <p:custDataLst>
              <p:tags r:id="rId20"/>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9299503" y="1975345"/>
            <a:ext cx="1838208" cy="15328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7" name="Picture 3" descr="人员"/>
          <p:cNvPicPr>
            <a:picLocks noChangeAspect="1" noChangeArrowheads="1"/>
          </p:cNvPicPr>
          <p:nvPr>
            <p:custDataLst>
              <p:tags r:id="rId22"/>
            </p:custDataLst>
          </p:nvPr>
        </p:nvPicPr>
        <p:blipFill>
          <a:blip r:embed="rId23" cstate="print">
            <a:extLst>
              <a:ext uri="{28A0092B-C50C-407E-A947-70E740481C1C}">
                <a14:useLocalDpi xmlns:a14="http://schemas.microsoft.com/office/drawing/2010/main" val="0"/>
              </a:ext>
            </a:extLst>
          </a:blip>
          <a:srcRect/>
          <a:stretch>
            <a:fillRect/>
          </a:stretch>
        </p:blipFill>
        <p:spPr bwMode="auto">
          <a:xfrm>
            <a:off x="6229844" y="4098729"/>
            <a:ext cx="1933902" cy="14067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28" name="Picture 5" descr="挂钩梯救人"/>
          <p:cNvPicPr>
            <a:picLocks noChangeAspect="1" noChangeArrowheads="1"/>
          </p:cNvPicPr>
          <p:nvPr>
            <p:custDataLst>
              <p:tags r:id="rId24"/>
            </p:custDataLst>
          </p:nvPr>
        </p:nvPicPr>
        <p:blipFill>
          <a:blip r:embed="rId25" cstate="print">
            <a:extLst>
              <a:ext uri="{28A0092B-C50C-407E-A947-70E740481C1C}">
                <a14:useLocalDpi xmlns:a14="http://schemas.microsoft.com/office/drawing/2010/main" val="0"/>
              </a:ext>
            </a:extLst>
          </a:blip>
          <a:srcRect/>
          <a:stretch>
            <a:fillRect/>
          </a:stretch>
        </p:blipFill>
        <p:spPr bwMode="auto">
          <a:xfrm>
            <a:off x="9407743" y="4107160"/>
            <a:ext cx="1880760" cy="146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矩形 29"/>
          <p:cNvSpPr/>
          <p:nvPr>
            <p:custDataLst>
              <p:tags r:id="rId26"/>
            </p:custDataLst>
          </p:nvPr>
        </p:nvSpPr>
        <p:spPr>
          <a:xfrm>
            <a:off x="6419139" y="1547520"/>
            <a:ext cx="1529622" cy="369332"/>
          </a:xfrm>
          <a:prstGeom prst="rect">
            <a:avLst/>
          </a:prstGeom>
        </p:spPr>
        <p:txBody>
          <a:bodyPr wrap="square">
            <a:spAutoFit/>
          </a:bodyPr>
          <a:lstStyle/>
          <a:p>
            <a:pPr algn="ctr"/>
            <a:r>
              <a:rPr kumimoji="1" lang="en-US" altLang="zh-CN" b="1" dirty="0">
                <a:latin typeface="微软雅黑" panose="020B0503020204020204" charset="-122"/>
                <a:ea typeface="微软雅黑" panose="020B0503020204020204" charset="-122"/>
                <a:cs typeface="微软雅黑" panose="020B0503020204020204" charset="-122"/>
              </a:rPr>
              <a:t>A-B</a:t>
            </a:r>
            <a:endParaRPr lang="zh-CN" altLang="en-US" sz="2400" dirty="0">
              <a:cs typeface="微软雅黑" panose="020B0503020204020204" charset="-122"/>
            </a:endParaRPr>
          </a:p>
        </p:txBody>
      </p:sp>
      <p:sp>
        <p:nvSpPr>
          <p:cNvPr id="31" name="矩形 30"/>
          <p:cNvSpPr/>
          <p:nvPr>
            <p:custDataLst>
              <p:tags r:id="rId27"/>
            </p:custDataLst>
          </p:nvPr>
        </p:nvSpPr>
        <p:spPr>
          <a:xfrm>
            <a:off x="9545140" y="1547614"/>
            <a:ext cx="1346692" cy="369332"/>
          </a:xfrm>
          <a:prstGeom prst="rect">
            <a:avLst/>
          </a:prstGeom>
        </p:spPr>
        <p:txBody>
          <a:bodyPr wrap="square">
            <a:spAutoFit/>
          </a:bodyPr>
          <a:lstStyle/>
          <a:p>
            <a:pPr algn="ctr"/>
            <a:r>
              <a:rPr kumimoji="1" lang="en-US" altLang="zh-CN" b="1" dirty="0">
                <a:latin typeface="微软雅黑" panose="020B0503020204020204" charset="-122"/>
                <a:ea typeface="微软雅黑" panose="020B0503020204020204" charset="-122"/>
                <a:cs typeface="微软雅黑" panose="020B0503020204020204" charset="-122"/>
              </a:rPr>
              <a:t>B-C</a:t>
            </a:r>
            <a:endParaRPr lang="zh-CN" altLang="en-US" sz="2400" dirty="0">
              <a:cs typeface="微软雅黑" panose="020B0503020204020204" charset="-122"/>
            </a:endParaRPr>
          </a:p>
        </p:txBody>
      </p:sp>
      <p:sp>
        <p:nvSpPr>
          <p:cNvPr id="32" name="矩形 31"/>
          <p:cNvSpPr/>
          <p:nvPr>
            <p:custDataLst>
              <p:tags r:id="rId28"/>
            </p:custDataLst>
          </p:nvPr>
        </p:nvSpPr>
        <p:spPr>
          <a:xfrm>
            <a:off x="6449040" y="3729097"/>
            <a:ext cx="1457614" cy="369332"/>
          </a:xfrm>
          <a:prstGeom prst="rect">
            <a:avLst/>
          </a:prstGeom>
        </p:spPr>
        <p:txBody>
          <a:bodyPr wrap="square">
            <a:spAutoFit/>
          </a:bodyPr>
          <a:lstStyle/>
          <a:p>
            <a:pPr algn="ctr"/>
            <a:r>
              <a:rPr kumimoji="1" lang="en-US" altLang="zh-CN" b="1" dirty="0">
                <a:latin typeface="微软雅黑" panose="020B0503020204020204" charset="-122"/>
                <a:ea typeface="微软雅黑" panose="020B0503020204020204" charset="-122"/>
                <a:cs typeface="微软雅黑" panose="020B0503020204020204" charset="-122"/>
              </a:rPr>
              <a:t>C-D</a:t>
            </a:r>
            <a:endParaRPr lang="zh-CN" altLang="en-US" sz="2400" dirty="0">
              <a:cs typeface="微软雅黑" panose="020B0503020204020204" charset="-122"/>
            </a:endParaRPr>
          </a:p>
        </p:txBody>
      </p:sp>
      <p:sp>
        <p:nvSpPr>
          <p:cNvPr id="33" name="矩形 32"/>
          <p:cNvSpPr/>
          <p:nvPr>
            <p:custDataLst>
              <p:tags r:id="rId29"/>
            </p:custDataLst>
          </p:nvPr>
        </p:nvSpPr>
        <p:spPr>
          <a:xfrm>
            <a:off x="9858960" y="3724895"/>
            <a:ext cx="720080" cy="369332"/>
          </a:xfrm>
          <a:prstGeom prst="rect">
            <a:avLst/>
          </a:prstGeom>
        </p:spPr>
        <p:txBody>
          <a:bodyPr wrap="square">
            <a:spAutoFit/>
          </a:bodyPr>
          <a:lstStyle/>
          <a:p>
            <a:r>
              <a:rPr kumimoji="1" lang="en-US" altLang="zh-CN" b="1" dirty="0">
                <a:latin typeface="微软雅黑" panose="020B0503020204020204" charset="-122"/>
                <a:ea typeface="微软雅黑" panose="020B0503020204020204" charset="-122"/>
                <a:cs typeface="微软雅黑" panose="020B0503020204020204" charset="-122"/>
              </a:rPr>
              <a:t>D-E</a:t>
            </a:r>
            <a:endParaRPr lang="zh-CN" altLang="en-US" dirty="0">
              <a:cs typeface="微软雅黑" panose="020B0503020204020204" charset="-122"/>
            </a:endParaRPr>
          </a:p>
        </p:txBody>
      </p:sp>
      <p:sp>
        <p:nvSpPr>
          <p:cNvPr id="5" name="TextBox 90"/>
          <p:cNvSpPr txBox="1"/>
          <p:nvPr>
            <p:custDataLst>
              <p:tags r:id="rId30"/>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31"/>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custDataLst>
              <p:tags r:id="rId1"/>
            </p:custDataLst>
          </p:nvPr>
        </p:nvSpPr>
        <p:spPr>
          <a:xfrm>
            <a:off x="1533525" y="419735"/>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紧急应变及逃生</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3" name="组合 30"/>
          <p:cNvGrpSpPr/>
          <p:nvPr/>
        </p:nvGrpSpPr>
        <p:grpSpPr>
          <a:xfrm>
            <a:off x="251520" y="1341780"/>
            <a:ext cx="8640960" cy="4680520"/>
            <a:chOff x="539552" y="2495128"/>
            <a:chExt cx="7467600" cy="3886200"/>
          </a:xfrm>
        </p:grpSpPr>
        <p:sp>
          <p:nvSpPr>
            <p:cNvPr id="5" name="Freeform 3"/>
            <p:cNvSpPr/>
            <p:nvPr>
              <p:custDataLst>
                <p:tags r:id="rId2"/>
              </p:custDataLst>
            </p:nvPr>
          </p:nvSpPr>
          <p:spPr bwMode="invGray">
            <a:xfrm>
              <a:off x="7386440" y="2495128"/>
              <a:ext cx="614362" cy="981075"/>
            </a:xfrm>
            <a:custGeom>
              <a:avLst/>
              <a:gdLst>
                <a:gd name="T0" fmla="*/ 2147483647 w 308"/>
                <a:gd name="T1" fmla="*/ 2147483647 h 444"/>
                <a:gd name="T2" fmla="*/ 0 w 308"/>
                <a:gd name="T3" fmla="*/ 2147483647 h 444"/>
                <a:gd name="T4" fmla="*/ 0 w 308"/>
                <a:gd name="T5" fmla="*/ 2147483647 h 444"/>
                <a:gd name="T6" fmla="*/ 2147483647 w 308"/>
                <a:gd name="T7" fmla="*/ 0 h 444"/>
                <a:gd name="T8" fmla="*/ 2147483647 w 308"/>
                <a:gd name="T9" fmla="*/ 2147483647 h 444"/>
                <a:gd name="T10" fmla="*/ 0 60000 65536"/>
                <a:gd name="T11" fmla="*/ 0 60000 65536"/>
                <a:gd name="T12" fmla="*/ 0 60000 65536"/>
                <a:gd name="T13" fmla="*/ 0 60000 65536"/>
                <a:gd name="T14" fmla="*/ 0 60000 65536"/>
                <a:gd name="T15" fmla="*/ 0 w 308"/>
                <a:gd name="T16" fmla="*/ 0 h 444"/>
                <a:gd name="T17" fmla="*/ 308 w 308"/>
                <a:gd name="T18" fmla="*/ 444 h 444"/>
              </a:gdLst>
              <a:ahLst/>
              <a:cxnLst>
                <a:cxn ang="T10">
                  <a:pos x="T0" y="T1"/>
                </a:cxn>
                <a:cxn ang="T11">
                  <a:pos x="T2" y="T3"/>
                </a:cxn>
                <a:cxn ang="T12">
                  <a:pos x="T4" y="T5"/>
                </a:cxn>
                <a:cxn ang="T13">
                  <a:pos x="T6" y="T7"/>
                </a:cxn>
                <a:cxn ang="T14">
                  <a:pos x="T8" y="T9"/>
                </a:cxn>
              </a:cxnLst>
              <a:rect l="T15" t="T16" r="T17" b="T18"/>
              <a:pathLst>
                <a:path w="308" h="444">
                  <a:moveTo>
                    <a:pt x="308" y="120"/>
                  </a:moveTo>
                  <a:lnTo>
                    <a:pt x="0" y="444"/>
                  </a:lnTo>
                  <a:lnTo>
                    <a:pt x="0" y="286"/>
                  </a:lnTo>
                  <a:lnTo>
                    <a:pt x="308" y="0"/>
                  </a:lnTo>
                  <a:lnTo>
                    <a:pt x="308" y="120"/>
                  </a:lnTo>
                  <a:close/>
                </a:path>
              </a:pathLst>
            </a:custGeom>
            <a:gradFill rotWithShape="1">
              <a:gsLst>
                <a:gs pos="0">
                  <a:srgbClr val="00281D"/>
                </a:gs>
                <a:gs pos="50000">
                  <a:srgbClr val="00563F"/>
                </a:gs>
                <a:gs pos="100000">
                  <a:srgbClr val="00281D"/>
                </a:gs>
              </a:gsLst>
              <a:lin ang="2700000" scaled="1"/>
            </a:gradFill>
            <a:ln w="0">
              <a:noFill/>
              <a:round/>
            </a:ln>
          </p:spPr>
          <p:txBody>
            <a:bodyPr/>
            <a:lstStyle/>
            <a:p>
              <a:endParaRPr lang="zh-CN" altLang="en-US">
                <a:cs typeface="微软雅黑" panose="020B0503020204020204" charset="-122"/>
              </a:endParaRPr>
            </a:p>
          </p:txBody>
        </p:sp>
        <p:sp>
          <p:nvSpPr>
            <p:cNvPr id="6" name="Freeform 4"/>
            <p:cNvSpPr/>
            <p:nvPr>
              <p:custDataLst>
                <p:tags r:id="rId3"/>
              </p:custDataLst>
            </p:nvPr>
          </p:nvSpPr>
          <p:spPr bwMode="invGray">
            <a:xfrm>
              <a:off x="4446390" y="2495128"/>
              <a:ext cx="3560762" cy="627063"/>
            </a:xfrm>
            <a:custGeom>
              <a:avLst/>
              <a:gdLst>
                <a:gd name="T0" fmla="*/ 2147483647 w 1786"/>
                <a:gd name="T1" fmla="*/ 2147483647 h 284"/>
                <a:gd name="T2" fmla="*/ 0 w 1786"/>
                <a:gd name="T3" fmla="*/ 2147483647 h 284"/>
                <a:gd name="T4" fmla="*/ 2147483647 w 1786"/>
                <a:gd name="T5" fmla="*/ 0 h 284"/>
                <a:gd name="T6" fmla="*/ 2147483647 w 1786"/>
                <a:gd name="T7" fmla="*/ 0 h 284"/>
                <a:gd name="T8" fmla="*/ 2147483647 w 1786"/>
                <a:gd name="T9" fmla="*/ 2147483647 h 284"/>
                <a:gd name="T10" fmla="*/ 0 60000 65536"/>
                <a:gd name="T11" fmla="*/ 0 60000 65536"/>
                <a:gd name="T12" fmla="*/ 0 60000 65536"/>
                <a:gd name="T13" fmla="*/ 0 60000 65536"/>
                <a:gd name="T14" fmla="*/ 0 60000 65536"/>
                <a:gd name="T15" fmla="*/ 0 w 1786"/>
                <a:gd name="T16" fmla="*/ 0 h 284"/>
                <a:gd name="T17" fmla="*/ 1786 w 1786"/>
                <a:gd name="T18" fmla="*/ 284 h 284"/>
              </a:gdLst>
              <a:ahLst/>
              <a:cxnLst>
                <a:cxn ang="T10">
                  <a:pos x="T0" y="T1"/>
                </a:cxn>
                <a:cxn ang="T11">
                  <a:pos x="T2" y="T3"/>
                </a:cxn>
                <a:cxn ang="T12">
                  <a:pos x="T4" y="T5"/>
                </a:cxn>
                <a:cxn ang="T13">
                  <a:pos x="T6" y="T7"/>
                </a:cxn>
                <a:cxn ang="T14">
                  <a:pos x="T8" y="T9"/>
                </a:cxn>
              </a:cxnLst>
              <a:rect l="T15" t="T16" r="T17" b="T18"/>
              <a:pathLst>
                <a:path w="1786" h="284">
                  <a:moveTo>
                    <a:pt x="1478" y="284"/>
                  </a:moveTo>
                  <a:lnTo>
                    <a:pt x="0" y="284"/>
                  </a:lnTo>
                  <a:lnTo>
                    <a:pt x="446" y="0"/>
                  </a:lnTo>
                  <a:lnTo>
                    <a:pt x="1786" y="0"/>
                  </a:lnTo>
                  <a:lnTo>
                    <a:pt x="1478" y="284"/>
                  </a:lnTo>
                  <a:close/>
                </a:path>
              </a:pathLst>
            </a:custGeom>
            <a:solidFill>
              <a:srgbClr val="00CC99"/>
            </a:solidFill>
            <a:ln w="0">
              <a:noFill/>
              <a:round/>
            </a:ln>
          </p:spPr>
          <p:txBody>
            <a:bodyPr/>
            <a:lstStyle/>
            <a:p>
              <a:endParaRPr lang="zh-CN" altLang="en-US">
                <a:cs typeface="微软雅黑" panose="020B0503020204020204" charset="-122"/>
              </a:endParaRPr>
            </a:p>
          </p:txBody>
        </p:sp>
        <p:sp>
          <p:nvSpPr>
            <p:cNvPr id="7" name="Freeform 5"/>
            <p:cNvSpPr/>
            <p:nvPr>
              <p:custDataLst>
                <p:tags r:id="rId4"/>
              </p:custDataLst>
            </p:nvPr>
          </p:nvSpPr>
          <p:spPr bwMode="gray">
            <a:xfrm>
              <a:off x="6768902" y="3469853"/>
              <a:ext cx="612775" cy="974725"/>
            </a:xfrm>
            <a:custGeom>
              <a:avLst/>
              <a:gdLst>
                <a:gd name="T0" fmla="*/ 2147483647 w 308"/>
                <a:gd name="T1" fmla="*/ 2147483647 h 442"/>
                <a:gd name="T2" fmla="*/ 0 w 308"/>
                <a:gd name="T3" fmla="*/ 2147483647 h 442"/>
                <a:gd name="T4" fmla="*/ 0 w 308"/>
                <a:gd name="T5" fmla="*/ 2147483647 h 442"/>
                <a:gd name="T6" fmla="*/ 2147483647 w 308"/>
                <a:gd name="T7" fmla="*/ 0 h 442"/>
                <a:gd name="T8" fmla="*/ 2147483647 w 308"/>
                <a:gd name="T9" fmla="*/ 2147483647 h 442"/>
                <a:gd name="T10" fmla="*/ 0 60000 65536"/>
                <a:gd name="T11" fmla="*/ 0 60000 65536"/>
                <a:gd name="T12" fmla="*/ 0 60000 65536"/>
                <a:gd name="T13" fmla="*/ 0 60000 65536"/>
                <a:gd name="T14" fmla="*/ 0 60000 65536"/>
                <a:gd name="T15" fmla="*/ 0 w 308"/>
                <a:gd name="T16" fmla="*/ 0 h 442"/>
                <a:gd name="T17" fmla="*/ 308 w 308"/>
                <a:gd name="T18" fmla="*/ 442 h 442"/>
              </a:gdLst>
              <a:ahLst/>
              <a:cxnLst>
                <a:cxn ang="T10">
                  <a:pos x="T0" y="T1"/>
                </a:cxn>
                <a:cxn ang="T11">
                  <a:pos x="T2" y="T3"/>
                </a:cxn>
                <a:cxn ang="T12">
                  <a:pos x="T4" y="T5"/>
                </a:cxn>
                <a:cxn ang="T13">
                  <a:pos x="T6" y="T7"/>
                </a:cxn>
                <a:cxn ang="T14">
                  <a:pos x="T8" y="T9"/>
                </a:cxn>
              </a:cxnLst>
              <a:rect l="T15" t="T16" r="T17" b="T18"/>
              <a:pathLst>
                <a:path w="308" h="442">
                  <a:moveTo>
                    <a:pt x="308" y="120"/>
                  </a:moveTo>
                  <a:lnTo>
                    <a:pt x="0" y="442"/>
                  </a:lnTo>
                  <a:lnTo>
                    <a:pt x="0" y="286"/>
                  </a:lnTo>
                  <a:lnTo>
                    <a:pt x="308" y="0"/>
                  </a:lnTo>
                  <a:lnTo>
                    <a:pt x="308" y="120"/>
                  </a:lnTo>
                  <a:close/>
                </a:path>
              </a:pathLst>
            </a:custGeom>
            <a:gradFill rotWithShape="1">
              <a:gsLst>
                <a:gs pos="0">
                  <a:srgbClr val="230744"/>
                </a:gs>
                <a:gs pos="50000">
                  <a:srgbClr val="4B1092"/>
                </a:gs>
                <a:gs pos="100000">
                  <a:srgbClr val="230744"/>
                </a:gs>
              </a:gsLst>
              <a:lin ang="2700000" scaled="1"/>
            </a:gradFill>
            <a:ln w="0">
              <a:noFill/>
              <a:round/>
            </a:ln>
          </p:spPr>
          <p:txBody>
            <a:bodyPr/>
            <a:lstStyle/>
            <a:p>
              <a:endParaRPr lang="zh-CN" altLang="en-US">
                <a:cs typeface="微软雅黑" panose="020B0503020204020204" charset="-122"/>
              </a:endParaRPr>
            </a:p>
          </p:txBody>
        </p:sp>
        <p:sp>
          <p:nvSpPr>
            <p:cNvPr id="8" name="Freeform 6"/>
            <p:cNvSpPr/>
            <p:nvPr>
              <p:custDataLst>
                <p:tags r:id="rId5"/>
              </p:custDataLst>
            </p:nvPr>
          </p:nvSpPr>
          <p:spPr bwMode="gray">
            <a:xfrm>
              <a:off x="3562152" y="3469853"/>
              <a:ext cx="3827463" cy="625475"/>
            </a:xfrm>
            <a:custGeom>
              <a:avLst/>
              <a:gdLst>
                <a:gd name="T0" fmla="*/ 2147483647 w 1920"/>
                <a:gd name="T1" fmla="*/ 2147483647 h 284"/>
                <a:gd name="T2" fmla="*/ 0 w 1920"/>
                <a:gd name="T3" fmla="*/ 2147483647 h 284"/>
                <a:gd name="T4" fmla="*/ 2147483647 w 1920"/>
                <a:gd name="T5" fmla="*/ 0 h 284"/>
                <a:gd name="T6" fmla="*/ 2147483647 w 1920"/>
                <a:gd name="T7" fmla="*/ 0 h 284"/>
                <a:gd name="T8" fmla="*/ 2147483647 w 1920"/>
                <a:gd name="T9" fmla="*/ 2147483647 h 284"/>
                <a:gd name="T10" fmla="*/ 0 60000 65536"/>
                <a:gd name="T11" fmla="*/ 0 60000 65536"/>
                <a:gd name="T12" fmla="*/ 0 60000 65536"/>
                <a:gd name="T13" fmla="*/ 0 60000 65536"/>
                <a:gd name="T14" fmla="*/ 0 60000 65536"/>
                <a:gd name="T15" fmla="*/ 0 w 1920"/>
                <a:gd name="T16" fmla="*/ 0 h 284"/>
                <a:gd name="T17" fmla="*/ 1920 w 1920"/>
                <a:gd name="T18" fmla="*/ 284 h 284"/>
              </a:gdLst>
              <a:ahLst/>
              <a:cxnLst>
                <a:cxn ang="T10">
                  <a:pos x="T0" y="T1"/>
                </a:cxn>
                <a:cxn ang="T11">
                  <a:pos x="T2" y="T3"/>
                </a:cxn>
                <a:cxn ang="T12">
                  <a:pos x="T4" y="T5"/>
                </a:cxn>
                <a:cxn ang="T13">
                  <a:pos x="T6" y="T7"/>
                </a:cxn>
                <a:cxn ang="T14">
                  <a:pos x="T8" y="T9"/>
                </a:cxn>
              </a:cxnLst>
              <a:rect l="T15" t="T16" r="T17" b="T18"/>
              <a:pathLst>
                <a:path w="1920" h="284">
                  <a:moveTo>
                    <a:pt x="1612" y="284"/>
                  </a:moveTo>
                  <a:lnTo>
                    <a:pt x="0" y="284"/>
                  </a:lnTo>
                  <a:lnTo>
                    <a:pt x="446" y="0"/>
                  </a:lnTo>
                  <a:lnTo>
                    <a:pt x="1920" y="0"/>
                  </a:lnTo>
                  <a:lnTo>
                    <a:pt x="1612" y="284"/>
                  </a:lnTo>
                  <a:close/>
                </a:path>
              </a:pathLst>
            </a:custGeom>
            <a:solidFill>
              <a:srgbClr val="A77BFF"/>
            </a:solidFill>
            <a:ln w="0">
              <a:noFill/>
              <a:round/>
            </a:ln>
          </p:spPr>
          <p:txBody>
            <a:bodyPr/>
            <a:lstStyle/>
            <a:p>
              <a:endParaRPr lang="zh-CN" altLang="en-US">
                <a:cs typeface="微软雅黑" panose="020B0503020204020204" charset="-122"/>
              </a:endParaRPr>
            </a:p>
          </p:txBody>
        </p:sp>
        <p:sp>
          <p:nvSpPr>
            <p:cNvPr id="9" name="Freeform 7"/>
            <p:cNvSpPr/>
            <p:nvPr>
              <p:custDataLst>
                <p:tags r:id="rId6"/>
              </p:custDataLst>
            </p:nvPr>
          </p:nvSpPr>
          <p:spPr bwMode="gray">
            <a:xfrm>
              <a:off x="6149777" y="4433466"/>
              <a:ext cx="611188" cy="981075"/>
            </a:xfrm>
            <a:custGeom>
              <a:avLst/>
              <a:gdLst>
                <a:gd name="T0" fmla="*/ 2147483647 w 306"/>
                <a:gd name="T1" fmla="*/ 2147483647 h 444"/>
                <a:gd name="T2" fmla="*/ 0 w 306"/>
                <a:gd name="T3" fmla="*/ 2147483647 h 444"/>
                <a:gd name="T4" fmla="*/ 0 w 306"/>
                <a:gd name="T5" fmla="*/ 2147483647 h 444"/>
                <a:gd name="T6" fmla="*/ 2147483647 w 306"/>
                <a:gd name="T7" fmla="*/ 0 h 444"/>
                <a:gd name="T8" fmla="*/ 2147483647 w 306"/>
                <a:gd name="T9" fmla="*/ 2147483647 h 444"/>
                <a:gd name="T10" fmla="*/ 0 60000 65536"/>
                <a:gd name="T11" fmla="*/ 0 60000 65536"/>
                <a:gd name="T12" fmla="*/ 0 60000 65536"/>
                <a:gd name="T13" fmla="*/ 0 60000 65536"/>
                <a:gd name="T14" fmla="*/ 0 60000 65536"/>
                <a:gd name="T15" fmla="*/ 0 w 306"/>
                <a:gd name="T16" fmla="*/ 0 h 444"/>
                <a:gd name="T17" fmla="*/ 306 w 306"/>
                <a:gd name="T18" fmla="*/ 444 h 444"/>
              </a:gdLst>
              <a:ahLst/>
              <a:cxnLst>
                <a:cxn ang="T10">
                  <a:pos x="T0" y="T1"/>
                </a:cxn>
                <a:cxn ang="T11">
                  <a:pos x="T2" y="T3"/>
                </a:cxn>
                <a:cxn ang="T12">
                  <a:pos x="T4" y="T5"/>
                </a:cxn>
                <a:cxn ang="T13">
                  <a:pos x="T6" y="T7"/>
                </a:cxn>
                <a:cxn ang="T14">
                  <a:pos x="T8" y="T9"/>
                </a:cxn>
              </a:cxnLst>
              <a:rect l="T15" t="T16" r="T17" b="T18"/>
              <a:pathLst>
                <a:path w="306" h="444">
                  <a:moveTo>
                    <a:pt x="306" y="122"/>
                  </a:moveTo>
                  <a:lnTo>
                    <a:pt x="0" y="444"/>
                  </a:lnTo>
                  <a:lnTo>
                    <a:pt x="0" y="286"/>
                  </a:lnTo>
                  <a:lnTo>
                    <a:pt x="306" y="0"/>
                  </a:lnTo>
                  <a:lnTo>
                    <a:pt x="306" y="122"/>
                  </a:lnTo>
                  <a:close/>
                </a:path>
              </a:pathLst>
            </a:custGeom>
            <a:gradFill rotWithShape="1">
              <a:gsLst>
                <a:gs pos="0">
                  <a:srgbClr val="431805"/>
                </a:gs>
                <a:gs pos="50000">
                  <a:srgbClr val="90330A"/>
                </a:gs>
                <a:gs pos="100000">
                  <a:srgbClr val="431805"/>
                </a:gs>
              </a:gsLst>
              <a:lin ang="2700000" scaled="1"/>
            </a:gradFill>
            <a:ln w="0">
              <a:noFill/>
              <a:round/>
            </a:ln>
          </p:spPr>
          <p:txBody>
            <a:bodyPr/>
            <a:lstStyle/>
            <a:p>
              <a:endParaRPr lang="zh-CN" altLang="en-US">
                <a:cs typeface="微软雅黑" panose="020B0503020204020204" charset="-122"/>
              </a:endParaRPr>
            </a:p>
          </p:txBody>
        </p:sp>
        <p:sp>
          <p:nvSpPr>
            <p:cNvPr id="10" name="Freeform 8"/>
            <p:cNvSpPr/>
            <p:nvPr>
              <p:custDataLst>
                <p:tags r:id="rId7"/>
              </p:custDataLst>
            </p:nvPr>
          </p:nvSpPr>
          <p:spPr bwMode="gray">
            <a:xfrm>
              <a:off x="5535415" y="5400253"/>
              <a:ext cx="614362" cy="981075"/>
            </a:xfrm>
            <a:custGeom>
              <a:avLst/>
              <a:gdLst>
                <a:gd name="T0" fmla="*/ 2147483647 w 308"/>
                <a:gd name="T1" fmla="*/ 2147483647 h 444"/>
                <a:gd name="T2" fmla="*/ 0 w 308"/>
                <a:gd name="T3" fmla="*/ 2147483647 h 444"/>
                <a:gd name="T4" fmla="*/ 0 w 308"/>
                <a:gd name="T5" fmla="*/ 2147483647 h 444"/>
                <a:gd name="T6" fmla="*/ 2147483647 w 308"/>
                <a:gd name="T7" fmla="*/ 0 h 444"/>
                <a:gd name="T8" fmla="*/ 2147483647 w 308"/>
                <a:gd name="T9" fmla="*/ 2147483647 h 444"/>
                <a:gd name="T10" fmla="*/ 0 60000 65536"/>
                <a:gd name="T11" fmla="*/ 0 60000 65536"/>
                <a:gd name="T12" fmla="*/ 0 60000 65536"/>
                <a:gd name="T13" fmla="*/ 0 60000 65536"/>
                <a:gd name="T14" fmla="*/ 0 60000 65536"/>
                <a:gd name="T15" fmla="*/ 0 w 308"/>
                <a:gd name="T16" fmla="*/ 0 h 444"/>
                <a:gd name="T17" fmla="*/ 308 w 308"/>
                <a:gd name="T18" fmla="*/ 444 h 444"/>
              </a:gdLst>
              <a:ahLst/>
              <a:cxnLst>
                <a:cxn ang="T10">
                  <a:pos x="T0" y="T1"/>
                </a:cxn>
                <a:cxn ang="T11">
                  <a:pos x="T2" y="T3"/>
                </a:cxn>
                <a:cxn ang="T12">
                  <a:pos x="T4" y="T5"/>
                </a:cxn>
                <a:cxn ang="T13">
                  <a:pos x="T6" y="T7"/>
                </a:cxn>
                <a:cxn ang="T14">
                  <a:pos x="T8" y="T9"/>
                </a:cxn>
              </a:cxnLst>
              <a:rect l="T15" t="T16" r="T17" b="T18"/>
              <a:pathLst>
                <a:path w="308" h="444">
                  <a:moveTo>
                    <a:pt x="308" y="122"/>
                  </a:moveTo>
                  <a:lnTo>
                    <a:pt x="0" y="444"/>
                  </a:lnTo>
                  <a:lnTo>
                    <a:pt x="0" y="286"/>
                  </a:lnTo>
                  <a:lnTo>
                    <a:pt x="308" y="0"/>
                  </a:lnTo>
                  <a:lnTo>
                    <a:pt x="308" y="122"/>
                  </a:lnTo>
                  <a:close/>
                </a:path>
              </a:pathLst>
            </a:custGeom>
            <a:gradFill rotWithShape="1">
              <a:gsLst>
                <a:gs pos="0">
                  <a:srgbClr val="433206"/>
                </a:gs>
                <a:gs pos="50000">
                  <a:srgbClr val="906B0E"/>
                </a:gs>
                <a:gs pos="100000">
                  <a:srgbClr val="433206"/>
                </a:gs>
              </a:gsLst>
              <a:lin ang="2700000" scaled="1"/>
            </a:gradFill>
            <a:ln w="0">
              <a:noFill/>
              <a:round/>
            </a:ln>
          </p:spPr>
          <p:txBody>
            <a:bodyPr/>
            <a:lstStyle/>
            <a:p>
              <a:endParaRPr lang="zh-CN" altLang="en-US">
                <a:cs typeface="微软雅黑" panose="020B0503020204020204" charset="-122"/>
              </a:endParaRPr>
            </a:p>
          </p:txBody>
        </p:sp>
        <p:sp>
          <p:nvSpPr>
            <p:cNvPr id="11" name="Freeform 9"/>
            <p:cNvSpPr/>
            <p:nvPr>
              <p:custDataLst>
                <p:tags r:id="rId8"/>
              </p:custDataLst>
            </p:nvPr>
          </p:nvSpPr>
          <p:spPr bwMode="gray">
            <a:xfrm>
              <a:off x="1803202" y="5405016"/>
              <a:ext cx="4346575" cy="627062"/>
            </a:xfrm>
            <a:custGeom>
              <a:avLst/>
              <a:gdLst>
                <a:gd name="T0" fmla="*/ 2147483647 w 2180"/>
                <a:gd name="T1" fmla="*/ 2147483647 h 284"/>
                <a:gd name="T2" fmla="*/ 0 w 2180"/>
                <a:gd name="T3" fmla="*/ 2147483647 h 284"/>
                <a:gd name="T4" fmla="*/ 2147483647 w 2180"/>
                <a:gd name="T5" fmla="*/ 0 h 284"/>
                <a:gd name="T6" fmla="*/ 2147483647 w 2180"/>
                <a:gd name="T7" fmla="*/ 0 h 284"/>
                <a:gd name="T8" fmla="*/ 2147483647 w 2180"/>
                <a:gd name="T9" fmla="*/ 2147483647 h 284"/>
                <a:gd name="T10" fmla="*/ 0 60000 65536"/>
                <a:gd name="T11" fmla="*/ 0 60000 65536"/>
                <a:gd name="T12" fmla="*/ 0 60000 65536"/>
                <a:gd name="T13" fmla="*/ 0 60000 65536"/>
                <a:gd name="T14" fmla="*/ 0 60000 65536"/>
                <a:gd name="T15" fmla="*/ 0 w 2180"/>
                <a:gd name="T16" fmla="*/ 0 h 284"/>
                <a:gd name="T17" fmla="*/ 2180 w 2180"/>
                <a:gd name="T18" fmla="*/ 284 h 284"/>
              </a:gdLst>
              <a:ahLst/>
              <a:cxnLst>
                <a:cxn ang="T10">
                  <a:pos x="T0" y="T1"/>
                </a:cxn>
                <a:cxn ang="T11">
                  <a:pos x="T2" y="T3"/>
                </a:cxn>
                <a:cxn ang="T12">
                  <a:pos x="T4" y="T5"/>
                </a:cxn>
                <a:cxn ang="T13">
                  <a:pos x="T6" y="T7"/>
                </a:cxn>
                <a:cxn ang="T14">
                  <a:pos x="T8" y="T9"/>
                </a:cxn>
              </a:cxnLst>
              <a:rect l="T15" t="T16" r="T17" b="T18"/>
              <a:pathLst>
                <a:path w="2180" h="284">
                  <a:moveTo>
                    <a:pt x="1872" y="284"/>
                  </a:moveTo>
                  <a:lnTo>
                    <a:pt x="0" y="284"/>
                  </a:lnTo>
                  <a:lnTo>
                    <a:pt x="446" y="0"/>
                  </a:lnTo>
                  <a:lnTo>
                    <a:pt x="2180" y="0"/>
                  </a:lnTo>
                  <a:lnTo>
                    <a:pt x="1872" y="284"/>
                  </a:lnTo>
                  <a:close/>
                </a:path>
              </a:pathLst>
            </a:custGeom>
            <a:solidFill>
              <a:srgbClr val="F2E160"/>
            </a:solidFill>
            <a:ln w="0">
              <a:noFill/>
              <a:round/>
            </a:ln>
          </p:spPr>
          <p:txBody>
            <a:bodyPr/>
            <a:lstStyle/>
            <a:p>
              <a:endParaRPr lang="zh-CN" altLang="en-US">
                <a:cs typeface="微软雅黑" panose="020B0503020204020204" charset="-122"/>
              </a:endParaRPr>
            </a:p>
          </p:txBody>
        </p:sp>
        <p:sp>
          <p:nvSpPr>
            <p:cNvPr id="12" name="Line 10"/>
            <p:cNvSpPr>
              <a:spLocks noChangeShapeType="1"/>
            </p:cNvSpPr>
            <p:nvPr>
              <p:custDataLst>
                <p:tags r:id="rId9"/>
              </p:custDataLst>
            </p:nvPr>
          </p:nvSpPr>
          <p:spPr bwMode="auto">
            <a:xfrm flipH="1">
              <a:off x="539552" y="6374978"/>
              <a:ext cx="1263650" cy="0"/>
            </a:xfrm>
            <a:prstGeom prst="line">
              <a:avLst/>
            </a:prstGeom>
            <a:noFill/>
            <a:ln w="9525">
              <a:solidFill>
                <a:schemeClr val="tx1"/>
              </a:solidFill>
              <a:round/>
            </a:ln>
          </p:spPr>
          <p:txBody>
            <a:bodyPr wrap="none" anchor="ctr"/>
            <a:lstStyle/>
            <a:p>
              <a:endParaRPr lang="zh-CN" altLang="en-US">
                <a:cs typeface="微软雅黑" panose="020B0503020204020204" charset="-122"/>
              </a:endParaRPr>
            </a:p>
          </p:txBody>
        </p:sp>
        <p:sp>
          <p:nvSpPr>
            <p:cNvPr id="13" name="Line 11"/>
            <p:cNvSpPr>
              <a:spLocks noChangeShapeType="1"/>
            </p:cNvSpPr>
            <p:nvPr>
              <p:custDataLst>
                <p:tags r:id="rId10"/>
              </p:custDataLst>
            </p:nvPr>
          </p:nvSpPr>
          <p:spPr bwMode="auto">
            <a:xfrm flipH="1">
              <a:off x="539552" y="5400253"/>
              <a:ext cx="2146300" cy="0"/>
            </a:xfrm>
            <a:prstGeom prst="line">
              <a:avLst/>
            </a:prstGeom>
            <a:noFill/>
            <a:ln w="9525">
              <a:solidFill>
                <a:schemeClr val="tx1"/>
              </a:solidFill>
              <a:round/>
            </a:ln>
          </p:spPr>
          <p:txBody>
            <a:bodyPr wrap="none" anchor="ctr"/>
            <a:lstStyle/>
            <a:p>
              <a:endParaRPr lang="zh-CN" altLang="en-US">
                <a:cs typeface="微软雅黑" panose="020B0503020204020204" charset="-122"/>
              </a:endParaRPr>
            </a:p>
          </p:txBody>
        </p:sp>
        <p:sp>
          <p:nvSpPr>
            <p:cNvPr id="14" name="Line 12"/>
            <p:cNvSpPr>
              <a:spLocks noChangeShapeType="1"/>
            </p:cNvSpPr>
            <p:nvPr>
              <p:custDataLst>
                <p:tags r:id="rId11"/>
              </p:custDataLst>
            </p:nvPr>
          </p:nvSpPr>
          <p:spPr bwMode="auto">
            <a:xfrm flipH="1">
              <a:off x="539552" y="4438228"/>
              <a:ext cx="3030538" cy="0"/>
            </a:xfrm>
            <a:prstGeom prst="line">
              <a:avLst/>
            </a:prstGeom>
            <a:noFill/>
            <a:ln w="9525">
              <a:solidFill>
                <a:schemeClr val="tx1"/>
              </a:solidFill>
              <a:round/>
            </a:ln>
          </p:spPr>
          <p:txBody>
            <a:bodyPr wrap="none" anchor="ctr"/>
            <a:lstStyle/>
            <a:p>
              <a:endParaRPr lang="zh-CN" altLang="en-US">
                <a:cs typeface="微软雅黑" panose="020B0503020204020204" charset="-122"/>
              </a:endParaRPr>
            </a:p>
          </p:txBody>
        </p:sp>
        <p:sp>
          <p:nvSpPr>
            <p:cNvPr id="15" name="Line 13"/>
            <p:cNvSpPr>
              <a:spLocks noChangeShapeType="1"/>
            </p:cNvSpPr>
            <p:nvPr>
              <p:custDataLst>
                <p:tags r:id="rId12"/>
              </p:custDataLst>
            </p:nvPr>
          </p:nvSpPr>
          <p:spPr bwMode="auto">
            <a:xfrm flipH="1">
              <a:off x="539552" y="3477791"/>
              <a:ext cx="3914775" cy="0"/>
            </a:xfrm>
            <a:prstGeom prst="line">
              <a:avLst/>
            </a:prstGeom>
            <a:noFill/>
            <a:ln w="9525">
              <a:solidFill>
                <a:schemeClr val="tx1"/>
              </a:solidFill>
              <a:round/>
            </a:ln>
          </p:spPr>
          <p:txBody>
            <a:bodyPr wrap="none" anchor="ctr"/>
            <a:lstStyle/>
            <a:p>
              <a:endParaRPr lang="zh-CN" altLang="en-US">
                <a:cs typeface="微软雅黑" panose="020B0503020204020204" charset="-122"/>
              </a:endParaRPr>
            </a:p>
          </p:txBody>
        </p:sp>
        <p:sp>
          <p:nvSpPr>
            <p:cNvPr id="16" name="Line 14"/>
            <p:cNvSpPr>
              <a:spLocks noChangeShapeType="1"/>
            </p:cNvSpPr>
            <p:nvPr>
              <p:custDataLst>
                <p:tags r:id="rId13"/>
              </p:custDataLst>
            </p:nvPr>
          </p:nvSpPr>
          <p:spPr bwMode="auto">
            <a:xfrm flipH="1">
              <a:off x="539552" y="2501478"/>
              <a:ext cx="4797425" cy="0"/>
            </a:xfrm>
            <a:prstGeom prst="line">
              <a:avLst/>
            </a:prstGeom>
            <a:noFill/>
            <a:ln w="9525">
              <a:solidFill>
                <a:schemeClr val="tx1"/>
              </a:solidFill>
              <a:round/>
            </a:ln>
          </p:spPr>
          <p:txBody>
            <a:bodyPr wrap="none" anchor="ctr"/>
            <a:lstStyle/>
            <a:p>
              <a:endParaRPr lang="zh-CN" altLang="en-US">
                <a:cs typeface="微软雅黑" panose="020B0503020204020204" charset="-122"/>
              </a:endParaRPr>
            </a:p>
          </p:txBody>
        </p:sp>
        <p:sp>
          <p:nvSpPr>
            <p:cNvPr id="17" name="Line 15"/>
            <p:cNvSpPr>
              <a:spLocks noChangeShapeType="1"/>
            </p:cNvSpPr>
            <p:nvPr>
              <p:custDataLst>
                <p:tags r:id="rId14"/>
              </p:custDataLst>
            </p:nvPr>
          </p:nvSpPr>
          <p:spPr bwMode="auto">
            <a:xfrm>
              <a:off x="730052" y="2495128"/>
              <a:ext cx="0" cy="1011238"/>
            </a:xfrm>
            <a:prstGeom prst="line">
              <a:avLst/>
            </a:prstGeom>
            <a:noFill/>
            <a:ln w="9525">
              <a:solidFill>
                <a:schemeClr val="tx1"/>
              </a:solidFill>
              <a:round/>
              <a:headEnd type="triangle" w="med" len="med"/>
              <a:tailEnd type="triangle" w="med" len="med"/>
            </a:ln>
          </p:spPr>
          <p:txBody>
            <a:bodyPr wrap="none" anchor="ctr"/>
            <a:lstStyle/>
            <a:p>
              <a:endParaRPr lang="zh-CN" altLang="en-US">
                <a:cs typeface="微软雅黑" panose="020B0503020204020204" charset="-122"/>
              </a:endParaRPr>
            </a:p>
          </p:txBody>
        </p:sp>
        <p:sp>
          <p:nvSpPr>
            <p:cNvPr id="18" name="Line 16"/>
            <p:cNvSpPr>
              <a:spLocks noChangeShapeType="1"/>
            </p:cNvSpPr>
            <p:nvPr>
              <p:custDataLst>
                <p:tags r:id="rId15"/>
              </p:custDataLst>
            </p:nvPr>
          </p:nvSpPr>
          <p:spPr bwMode="auto">
            <a:xfrm>
              <a:off x="730052" y="3506366"/>
              <a:ext cx="0" cy="946150"/>
            </a:xfrm>
            <a:prstGeom prst="line">
              <a:avLst/>
            </a:prstGeom>
            <a:noFill/>
            <a:ln w="9525">
              <a:solidFill>
                <a:schemeClr val="tx1"/>
              </a:solidFill>
              <a:round/>
              <a:headEnd type="triangle" w="med" len="med"/>
              <a:tailEnd type="triangle" w="med" len="med"/>
            </a:ln>
          </p:spPr>
          <p:txBody>
            <a:bodyPr wrap="none" anchor="ctr"/>
            <a:lstStyle/>
            <a:p>
              <a:endParaRPr lang="zh-CN" altLang="en-US">
                <a:cs typeface="微软雅黑" panose="020B0503020204020204" charset="-122"/>
              </a:endParaRPr>
            </a:p>
          </p:txBody>
        </p:sp>
        <p:sp>
          <p:nvSpPr>
            <p:cNvPr id="19" name="Line 17"/>
            <p:cNvSpPr>
              <a:spLocks noChangeShapeType="1"/>
            </p:cNvSpPr>
            <p:nvPr>
              <p:custDataLst>
                <p:tags r:id="rId16"/>
              </p:custDataLst>
            </p:nvPr>
          </p:nvSpPr>
          <p:spPr bwMode="auto">
            <a:xfrm>
              <a:off x="730052" y="4452516"/>
              <a:ext cx="0" cy="946150"/>
            </a:xfrm>
            <a:prstGeom prst="line">
              <a:avLst/>
            </a:prstGeom>
            <a:noFill/>
            <a:ln w="9525">
              <a:solidFill>
                <a:schemeClr val="tx1"/>
              </a:solidFill>
              <a:round/>
              <a:headEnd type="triangle" w="med" len="med"/>
              <a:tailEnd type="triangle" w="med" len="med"/>
            </a:ln>
          </p:spPr>
          <p:txBody>
            <a:bodyPr wrap="none" anchor="ctr"/>
            <a:lstStyle/>
            <a:p>
              <a:endParaRPr lang="zh-CN" altLang="en-US">
                <a:cs typeface="微软雅黑" panose="020B0503020204020204" charset="-122"/>
              </a:endParaRPr>
            </a:p>
          </p:txBody>
        </p:sp>
        <p:sp>
          <p:nvSpPr>
            <p:cNvPr id="20" name="Line 18"/>
            <p:cNvSpPr>
              <a:spLocks noChangeShapeType="1"/>
            </p:cNvSpPr>
            <p:nvPr>
              <p:custDataLst>
                <p:tags r:id="rId17"/>
              </p:custDataLst>
            </p:nvPr>
          </p:nvSpPr>
          <p:spPr bwMode="auto">
            <a:xfrm>
              <a:off x="730052" y="5400253"/>
              <a:ext cx="0" cy="946150"/>
            </a:xfrm>
            <a:prstGeom prst="line">
              <a:avLst/>
            </a:prstGeom>
            <a:noFill/>
            <a:ln w="9525">
              <a:solidFill>
                <a:schemeClr val="tx1"/>
              </a:solidFill>
              <a:round/>
              <a:headEnd type="triangle" w="med" len="med"/>
              <a:tailEnd type="triangle" w="med" len="med"/>
            </a:ln>
          </p:spPr>
          <p:txBody>
            <a:bodyPr wrap="none" anchor="ctr"/>
            <a:lstStyle/>
            <a:p>
              <a:endParaRPr lang="zh-CN" altLang="en-US">
                <a:cs typeface="微软雅黑" panose="020B0503020204020204" charset="-122"/>
              </a:endParaRPr>
            </a:p>
          </p:txBody>
        </p:sp>
        <p:sp>
          <p:nvSpPr>
            <p:cNvPr id="21" name="Freeform 19"/>
            <p:cNvSpPr/>
            <p:nvPr>
              <p:custDataLst>
                <p:tags r:id="rId18"/>
              </p:custDataLst>
            </p:nvPr>
          </p:nvSpPr>
          <p:spPr bwMode="invGray">
            <a:xfrm>
              <a:off x="2433440" y="2684041"/>
              <a:ext cx="1957387" cy="3157537"/>
            </a:xfrm>
            <a:custGeom>
              <a:avLst/>
              <a:gdLst>
                <a:gd name="T0" fmla="*/ 2147483647 w 1824"/>
                <a:gd name="T1" fmla="*/ 2147483647 h 2648"/>
                <a:gd name="T2" fmla="*/ 2147483647 w 1824"/>
                <a:gd name="T3" fmla="*/ 2147483647 h 2648"/>
                <a:gd name="T4" fmla="*/ 2147483647 w 1824"/>
                <a:gd name="T5" fmla="*/ 2147483647 h 2648"/>
                <a:gd name="T6" fmla="*/ 2147483647 w 1824"/>
                <a:gd name="T7" fmla="*/ 2147483647 h 2648"/>
                <a:gd name="T8" fmla="*/ 2147483647 w 1824"/>
                <a:gd name="T9" fmla="*/ 2147483647 h 2648"/>
                <a:gd name="T10" fmla="*/ 2147483647 w 1824"/>
                <a:gd name="T11" fmla="*/ 2147483647 h 2648"/>
                <a:gd name="T12" fmla="*/ 2147483647 w 1824"/>
                <a:gd name="T13" fmla="*/ 2147483647 h 2648"/>
                <a:gd name="T14" fmla="*/ 2147483647 w 1824"/>
                <a:gd name="T15" fmla="*/ 2147483647 h 2648"/>
                <a:gd name="T16" fmla="*/ 2147483647 w 1824"/>
                <a:gd name="T17" fmla="*/ 2147483647 h 2648"/>
                <a:gd name="T18" fmla="*/ 2147483647 w 1824"/>
                <a:gd name="T19" fmla="*/ 2147483647 h 2648"/>
                <a:gd name="T20" fmla="*/ 2147483647 w 1824"/>
                <a:gd name="T21" fmla="*/ 2147483647 h 2648"/>
                <a:gd name="T22" fmla="*/ 2147483647 w 1824"/>
                <a:gd name="T23" fmla="*/ 2147483647 h 2648"/>
                <a:gd name="T24" fmla="*/ 2147483647 w 1824"/>
                <a:gd name="T25" fmla="*/ 2147483647 h 2648"/>
                <a:gd name="T26" fmla="*/ 2147483647 w 1824"/>
                <a:gd name="T27" fmla="*/ 2147483647 h 2648"/>
                <a:gd name="T28" fmla="*/ 2147483647 w 1824"/>
                <a:gd name="T29" fmla="*/ 2147483647 h 2648"/>
                <a:gd name="T30" fmla="*/ 2147483647 w 1824"/>
                <a:gd name="T31" fmla="*/ 2147483647 h 2648"/>
                <a:gd name="T32" fmla="*/ 2147483647 w 1824"/>
                <a:gd name="T33" fmla="*/ 2147483647 h 2648"/>
                <a:gd name="T34" fmla="*/ 2147483647 w 1824"/>
                <a:gd name="T35" fmla="*/ 2147483647 h 2648"/>
                <a:gd name="T36" fmla="*/ 2147483647 w 1824"/>
                <a:gd name="T37" fmla="*/ 2147483647 h 2648"/>
                <a:gd name="T38" fmla="*/ 2147483647 w 1824"/>
                <a:gd name="T39" fmla="*/ 2147483647 h 2648"/>
                <a:gd name="T40" fmla="*/ 2147483647 w 1824"/>
                <a:gd name="T41" fmla="*/ 2147483647 h 2648"/>
                <a:gd name="T42" fmla="*/ 2147483647 w 1824"/>
                <a:gd name="T43" fmla="*/ 2147483647 h 2648"/>
                <a:gd name="T44" fmla="*/ 2147483647 w 1824"/>
                <a:gd name="T45" fmla="*/ 2147483647 h 2648"/>
                <a:gd name="T46" fmla="*/ 2147483647 w 1824"/>
                <a:gd name="T47" fmla="*/ 2147483647 h 2648"/>
                <a:gd name="T48" fmla="*/ 2147483647 w 1824"/>
                <a:gd name="T49" fmla="*/ 2147483647 h 2648"/>
                <a:gd name="T50" fmla="*/ 2147483647 w 1824"/>
                <a:gd name="T51" fmla="*/ 2147483647 h 2648"/>
                <a:gd name="T52" fmla="*/ 2147483647 w 1824"/>
                <a:gd name="T53" fmla="*/ 2147483647 h 2648"/>
                <a:gd name="T54" fmla="*/ 2147483647 w 1824"/>
                <a:gd name="T55" fmla="*/ 2147483647 h 2648"/>
                <a:gd name="T56" fmla="*/ 2147483647 w 1824"/>
                <a:gd name="T57" fmla="*/ 2147483647 h 2648"/>
                <a:gd name="T58" fmla="*/ 2147483647 w 1824"/>
                <a:gd name="T59" fmla="*/ 2147483647 h 2648"/>
                <a:gd name="T60" fmla="*/ 2147483647 w 1824"/>
                <a:gd name="T61" fmla="*/ 2147483647 h 2648"/>
                <a:gd name="T62" fmla="*/ 2147483647 w 1824"/>
                <a:gd name="T63" fmla="*/ 2147483647 h 26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4"/>
                <a:gd name="T97" fmla="*/ 0 h 2648"/>
                <a:gd name="T98" fmla="*/ 1824 w 1824"/>
                <a:gd name="T99" fmla="*/ 2648 h 26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solidFill>
              <a:srgbClr val="1212FA"/>
            </a:solidFill>
            <a:ln w="0">
              <a:noFill/>
              <a:round/>
            </a:ln>
          </p:spPr>
          <p:txBody>
            <a:bodyPr/>
            <a:lstStyle/>
            <a:p>
              <a:endParaRPr lang="zh-CN" altLang="en-US">
                <a:cs typeface="微软雅黑" panose="020B0503020204020204" charset="-122"/>
              </a:endParaRPr>
            </a:p>
          </p:txBody>
        </p:sp>
        <p:sp>
          <p:nvSpPr>
            <p:cNvPr id="22" name="Rectangle 20"/>
            <p:cNvSpPr>
              <a:spLocks noChangeArrowheads="1"/>
            </p:cNvSpPr>
            <p:nvPr>
              <p:custDataLst>
                <p:tags r:id="rId19"/>
              </p:custDataLst>
            </p:nvPr>
          </p:nvSpPr>
          <p:spPr bwMode="gray">
            <a:xfrm>
              <a:off x="4452740" y="3122191"/>
              <a:ext cx="2947987" cy="352425"/>
            </a:xfrm>
            <a:prstGeom prst="rect">
              <a:avLst/>
            </a:prstGeom>
            <a:gradFill rotWithShape="1">
              <a:gsLst>
                <a:gs pos="0">
                  <a:srgbClr val="00684D"/>
                </a:gs>
                <a:gs pos="50000">
                  <a:srgbClr val="00906A"/>
                </a:gs>
                <a:gs pos="100000">
                  <a:srgbClr val="00684D"/>
                </a:gs>
              </a:gsLst>
              <a:lin ang="2700000" scaled="1"/>
            </a:gradFill>
            <a:ln w="9525">
              <a:noFill/>
              <a:miter lim="800000"/>
            </a:ln>
          </p:spPr>
          <p:txBody>
            <a:bodyPr wrap="none" anchor="ctr"/>
            <a:lstStyle/>
            <a:p>
              <a:pPr algn="ctr" eaLnBrk="0" hangingPunct="0"/>
              <a:r>
                <a:rPr lang="zh-CN" altLang="en-US" sz="2000" dirty="0">
                  <a:latin typeface="微软雅黑" panose="020B0503020204020204" charset="-122"/>
                  <a:ea typeface="微软雅黑" panose="020B0503020204020204" charset="-122"/>
                  <a:cs typeface="微软雅黑" panose="020B0503020204020204" charset="-122"/>
                </a:rPr>
                <a:t>严防伤害－争取外援</a:t>
              </a:r>
              <a:endParaRPr lang="en-US" altLang="zh-CN" sz="2000" dirty="0">
                <a:latin typeface="微软雅黑" panose="020B0503020204020204" charset="-122"/>
                <a:ea typeface="微软雅黑" panose="020B0503020204020204" charset="-122"/>
                <a:cs typeface="微软雅黑" panose="020B0503020204020204" charset="-122"/>
              </a:endParaRPr>
            </a:p>
          </p:txBody>
        </p:sp>
        <p:sp>
          <p:nvSpPr>
            <p:cNvPr id="23" name="Rectangle 21"/>
            <p:cNvSpPr>
              <a:spLocks noChangeArrowheads="1"/>
            </p:cNvSpPr>
            <p:nvPr>
              <p:custDataLst>
                <p:tags r:id="rId20"/>
              </p:custDataLst>
            </p:nvPr>
          </p:nvSpPr>
          <p:spPr bwMode="gray">
            <a:xfrm>
              <a:off x="3563740" y="4095328"/>
              <a:ext cx="3211512" cy="346075"/>
            </a:xfrm>
            <a:prstGeom prst="rect">
              <a:avLst/>
            </a:prstGeom>
            <a:gradFill rotWithShape="1">
              <a:gsLst>
                <a:gs pos="0">
                  <a:srgbClr val="5D2FB9"/>
                </a:gs>
                <a:gs pos="50000">
                  <a:srgbClr val="8041FF"/>
                </a:gs>
                <a:gs pos="100000">
                  <a:srgbClr val="5D2FB9"/>
                </a:gs>
              </a:gsLst>
              <a:lin ang="2700000" scaled="1"/>
            </a:gradFill>
            <a:ln w="9525">
              <a:noFill/>
              <a:miter lim="800000"/>
            </a:ln>
          </p:spPr>
          <p:txBody>
            <a:bodyPr wrap="none" anchor="ctr"/>
            <a:lstStyle/>
            <a:p>
              <a:pPr algn="ctr" eaLnBrk="0" hangingPunct="0"/>
              <a:r>
                <a:rPr lang="zh-CN" altLang="en-US" sz="2000" dirty="0">
                  <a:latin typeface="微软雅黑" panose="020B0503020204020204" charset="-122"/>
                  <a:ea typeface="微软雅黑" panose="020B0503020204020204" charset="-122"/>
                  <a:cs typeface="微软雅黑" panose="020B0503020204020204" charset="-122"/>
                </a:rPr>
                <a:t>判明火情－正确选择逃生之路</a:t>
              </a:r>
              <a:endParaRPr lang="en-US" altLang="zh-CN" sz="2000" dirty="0">
                <a:latin typeface="微软雅黑" panose="020B0503020204020204" charset="-122"/>
                <a:ea typeface="微软雅黑" panose="020B0503020204020204" charset="-122"/>
                <a:cs typeface="微软雅黑" panose="020B0503020204020204" charset="-122"/>
              </a:endParaRPr>
            </a:p>
          </p:txBody>
        </p:sp>
        <p:sp>
          <p:nvSpPr>
            <p:cNvPr id="24" name="Freeform 22"/>
            <p:cNvSpPr/>
            <p:nvPr>
              <p:custDataLst>
                <p:tags r:id="rId21"/>
              </p:custDataLst>
            </p:nvPr>
          </p:nvSpPr>
          <p:spPr bwMode="gray">
            <a:xfrm>
              <a:off x="2684265" y="4433466"/>
              <a:ext cx="4083050" cy="631825"/>
            </a:xfrm>
            <a:custGeom>
              <a:avLst/>
              <a:gdLst>
                <a:gd name="T0" fmla="*/ 2147483647 w 2048"/>
                <a:gd name="T1" fmla="*/ 2147483647 h 286"/>
                <a:gd name="T2" fmla="*/ 0 w 2048"/>
                <a:gd name="T3" fmla="*/ 2147483647 h 286"/>
                <a:gd name="T4" fmla="*/ 2147483647 w 2048"/>
                <a:gd name="T5" fmla="*/ 0 h 286"/>
                <a:gd name="T6" fmla="*/ 2147483647 w 2048"/>
                <a:gd name="T7" fmla="*/ 0 h 286"/>
                <a:gd name="T8" fmla="*/ 2147483647 w 2048"/>
                <a:gd name="T9" fmla="*/ 2147483647 h 286"/>
                <a:gd name="T10" fmla="*/ 0 60000 65536"/>
                <a:gd name="T11" fmla="*/ 0 60000 65536"/>
                <a:gd name="T12" fmla="*/ 0 60000 65536"/>
                <a:gd name="T13" fmla="*/ 0 60000 65536"/>
                <a:gd name="T14" fmla="*/ 0 60000 65536"/>
                <a:gd name="T15" fmla="*/ 0 w 2048"/>
                <a:gd name="T16" fmla="*/ 0 h 286"/>
                <a:gd name="T17" fmla="*/ 2048 w 2048"/>
                <a:gd name="T18" fmla="*/ 286 h 286"/>
              </a:gdLst>
              <a:ahLst/>
              <a:cxnLst>
                <a:cxn ang="T10">
                  <a:pos x="T0" y="T1"/>
                </a:cxn>
                <a:cxn ang="T11">
                  <a:pos x="T2" y="T3"/>
                </a:cxn>
                <a:cxn ang="T12">
                  <a:pos x="T4" y="T5"/>
                </a:cxn>
                <a:cxn ang="T13">
                  <a:pos x="T6" y="T7"/>
                </a:cxn>
                <a:cxn ang="T14">
                  <a:pos x="T8" y="T9"/>
                </a:cxn>
              </a:cxnLst>
              <a:rect l="T15" t="T16" r="T17" b="T18"/>
              <a:pathLst>
                <a:path w="2048" h="286">
                  <a:moveTo>
                    <a:pt x="1742" y="286"/>
                  </a:moveTo>
                  <a:lnTo>
                    <a:pt x="0" y="286"/>
                  </a:lnTo>
                  <a:lnTo>
                    <a:pt x="446" y="0"/>
                  </a:lnTo>
                  <a:lnTo>
                    <a:pt x="2048" y="0"/>
                  </a:lnTo>
                  <a:lnTo>
                    <a:pt x="1742" y="286"/>
                  </a:lnTo>
                  <a:close/>
                </a:path>
              </a:pathLst>
            </a:custGeom>
            <a:solidFill>
              <a:srgbClr val="FF9966"/>
            </a:solidFill>
            <a:ln w="0">
              <a:noFill/>
              <a:round/>
            </a:ln>
          </p:spPr>
          <p:txBody>
            <a:bodyPr/>
            <a:lstStyle/>
            <a:p>
              <a:endParaRPr lang="zh-CN" altLang="en-US">
                <a:cs typeface="微软雅黑" panose="020B0503020204020204" charset="-122"/>
              </a:endParaRPr>
            </a:p>
          </p:txBody>
        </p:sp>
        <p:sp>
          <p:nvSpPr>
            <p:cNvPr id="25" name="Rectangle 23"/>
            <p:cNvSpPr>
              <a:spLocks noChangeArrowheads="1"/>
            </p:cNvSpPr>
            <p:nvPr>
              <p:custDataLst>
                <p:tags r:id="rId22"/>
              </p:custDataLst>
            </p:nvPr>
          </p:nvSpPr>
          <p:spPr bwMode="gray">
            <a:xfrm>
              <a:off x="2685852" y="5065291"/>
              <a:ext cx="3478213" cy="344487"/>
            </a:xfrm>
            <a:prstGeom prst="rect">
              <a:avLst/>
            </a:prstGeom>
            <a:gradFill rotWithShape="1">
              <a:gsLst>
                <a:gs pos="0">
                  <a:srgbClr val="A0523A"/>
                </a:gs>
                <a:gs pos="50000">
                  <a:srgbClr val="DC7150"/>
                </a:gs>
                <a:gs pos="100000">
                  <a:srgbClr val="A0523A"/>
                </a:gs>
              </a:gsLst>
              <a:lin ang="2700000" scaled="1"/>
            </a:gradFill>
            <a:ln w="9525">
              <a:noFill/>
              <a:miter lim="800000"/>
            </a:ln>
          </p:spPr>
          <p:txBody>
            <a:bodyPr wrap="none" anchor="ctr"/>
            <a:lstStyle/>
            <a:p>
              <a:pPr algn="ctr" eaLnBrk="0" hangingPunct="0"/>
              <a:r>
                <a:rPr lang="zh-CN" altLang="en-US" sz="2000" dirty="0">
                  <a:latin typeface="微软雅黑" panose="020B0503020204020204" charset="-122"/>
                  <a:ea typeface="微软雅黑" panose="020B0503020204020204" charset="-122"/>
                  <a:cs typeface="微软雅黑" panose="020B0503020204020204" charset="-122"/>
                </a:rPr>
                <a:t>争分夺秒－－迅速逃离火场</a:t>
              </a:r>
              <a:endParaRPr lang="en-US" altLang="zh-CN" sz="2000" dirty="0">
                <a:latin typeface="微软雅黑" panose="020B0503020204020204" charset="-122"/>
                <a:ea typeface="微软雅黑" panose="020B0503020204020204" charset="-122"/>
                <a:cs typeface="微软雅黑" panose="020B0503020204020204" charset="-122"/>
              </a:endParaRPr>
            </a:p>
          </p:txBody>
        </p:sp>
        <p:sp>
          <p:nvSpPr>
            <p:cNvPr id="26" name="Rectangle 24"/>
            <p:cNvSpPr>
              <a:spLocks noChangeArrowheads="1"/>
            </p:cNvSpPr>
            <p:nvPr>
              <p:custDataLst>
                <p:tags r:id="rId23"/>
              </p:custDataLst>
            </p:nvPr>
          </p:nvSpPr>
          <p:spPr bwMode="gray">
            <a:xfrm>
              <a:off x="1801615" y="6033666"/>
              <a:ext cx="3741737" cy="344487"/>
            </a:xfrm>
            <a:prstGeom prst="rect">
              <a:avLst/>
            </a:prstGeom>
            <a:gradFill rotWithShape="1">
              <a:gsLst>
                <a:gs pos="0">
                  <a:srgbClr val="977514"/>
                </a:gs>
                <a:gs pos="50000">
                  <a:srgbClr val="D0A11C"/>
                </a:gs>
                <a:gs pos="100000">
                  <a:srgbClr val="977514"/>
                </a:gs>
              </a:gsLst>
              <a:lin ang="2700000" scaled="1"/>
            </a:gradFill>
            <a:ln w="9525">
              <a:noFill/>
              <a:miter lim="800000"/>
            </a:ln>
          </p:spPr>
          <p:txBody>
            <a:bodyPr wrap="none" anchor="ctr"/>
            <a:lstStyle/>
            <a:p>
              <a:pPr algn="ctr" eaLnBrk="0" hangingPunct="0"/>
              <a:r>
                <a:rPr lang="zh-CN" altLang="en-US" sz="2000" dirty="0">
                  <a:latin typeface="微软雅黑" panose="020B0503020204020204" charset="-122"/>
                  <a:ea typeface="微软雅黑" panose="020B0503020204020204" charset="-122"/>
                  <a:cs typeface="微软雅黑" panose="020B0503020204020204" charset="-122"/>
                </a:rPr>
                <a:t>沉着镇静－果断作出应急反应</a:t>
              </a:r>
              <a:endParaRPr lang="en-US" altLang="zh-CN" sz="2000" dirty="0">
                <a:latin typeface="微软雅黑" panose="020B0503020204020204" charset="-122"/>
                <a:ea typeface="微软雅黑" panose="020B0503020204020204" charset="-122"/>
                <a:cs typeface="微软雅黑" panose="020B0503020204020204" charset="-122"/>
              </a:endParaRPr>
            </a:p>
          </p:txBody>
        </p:sp>
        <p:sp>
          <p:nvSpPr>
            <p:cNvPr id="27" name="Text Box 25"/>
            <p:cNvSpPr txBox="1">
              <a:spLocks noChangeArrowheads="1"/>
            </p:cNvSpPr>
            <p:nvPr>
              <p:custDataLst>
                <p:tags r:id="rId24"/>
              </p:custDataLst>
            </p:nvPr>
          </p:nvSpPr>
          <p:spPr bwMode="auto">
            <a:xfrm>
              <a:off x="720527" y="2871366"/>
              <a:ext cx="1016610" cy="299910"/>
            </a:xfrm>
            <a:prstGeom prst="rect">
              <a:avLst/>
            </a:prstGeom>
            <a:noFill/>
            <a:ln w="9525">
              <a:noFill/>
              <a:miter lim="800000"/>
            </a:ln>
          </p:spPr>
          <p:txBody>
            <a:bodyPr wrap="none">
              <a:spAutoFit/>
            </a:bodyPr>
            <a:lstStyle/>
            <a:p>
              <a:pPr eaLnBrk="0" hangingPunct="0"/>
              <a:r>
                <a:rPr lang="zh-CN" altLang="en-US" sz="2000" b="1" dirty="0">
                  <a:latin typeface="微软雅黑" panose="020B0503020204020204" charset="-122"/>
                  <a:ea typeface="微软雅黑" panose="020B0503020204020204" charset="-122"/>
                  <a:cs typeface="微软雅黑" panose="020B0503020204020204" charset="-122"/>
                </a:rPr>
                <a:t>被困火场</a:t>
              </a:r>
              <a:endParaRPr lang="en-US" altLang="zh-CN" sz="2000" b="1" dirty="0">
                <a:latin typeface="微软雅黑" panose="020B0503020204020204" charset="-122"/>
                <a:ea typeface="微软雅黑" panose="020B0503020204020204" charset="-122"/>
                <a:cs typeface="微软雅黑" panose="020B0503020204020204" charset="-122"/>
              </a:endParaRPr>
            </a:p>
          </p:txBody>
        </p:sp>
        <p:sp>
          <p:nvSpPr>
            <p:cNvPr id="28" name="Text Box 26"/>
            <p:cNvSpPr txBox="1">
              <a:spLocks noChangeArrowheads="1"/>
            </p:cNvSpPr>
            <p:nvPr>
              <p:custDataLst>
                <p:tags r:id="rId25"/>
              </p:custDataLst>
            </p:nvPr>
          </p:nvSpPr>
          <p:spPr bwMode="auto">
            <a:xfrm>
              <a:off x="720527" y="3828628"/>
              <a:ext cx="1016610" cy="299910"/>
            </a:xfrm>
            <a:prstGeom prst="rect">
              <a:avLst/>
            </a:prstGeom>
            <a:noFill/>
            <a:ln w="9525">
              <a:noFill/>
              <a:miter lim="800000"/>
            </a:ln>
          </p:spPr>
          <p:txBody>
            <a:bodyPr wrap="none">
              <a:spAutoFit/>
            </a:bodyPr>
            <a:lstStyle/>
            <a:p>
              <a:pPr eaLnBrk="0" hangingPunct="0"/>
              <a:r>
                <a:rPr lang="zh-CN" altLang="en-US" sz="2000" b="1" dirty="0">
                  <a:latin typeface="微软雅黑" panose="020B0503020204020204" charset="-122"/>
                  <a:ea typeface="微软雅黑" panose="020B0503020204020204" charset="-122"/>
                  <a:cs typeface="微软雅黑" panose="020B0503020204020204" charset="-122"/>
                </a:rPr>
                <a:t>猛烈阶段</a:t>
              </a:r>
              <a:endParaRPr lang="en-US" altLang="zh-CN" sz="2000" b="1" dirty="0">
                <a:latin typeface="微软雅黑" panose="020B0503020204020204" charset="-122"/>
                <a:ea typeface="微软雅黑" panose="020B0503020204020204" charset="-122"/>
                <a:cs typeface="微软雅黑" panose="020B0503020204020204" charset="-122"/>
              </a:endParaRPr>
            </a:p>
          </p:txBody>
        </p:sp>
        <p:sp>
          <p:nvSpPr>
            <p:cNvPr id="29" name="Text Box 27"/>
            <p:cNvSpPr txBox="1">
              <a:spLocks noChangeArrowheads="1"/>
            </p:cNvSpPr>
            <p:nvPr>
              <p:custDataLst>
                <p:tags r:id="rId26"/>
              </p:custDataLst>
            </p:nvPr>
          </p:nvSpPr>
          <p:spPr bwMode="auto">
            <a:xfrm>
              <a:off x="720527" y="4830341"/>
              <a:ext cx="1016610" cy="299910"/>
            </a:xfrm>
            <a:prstGeom prst="rect">
              <a:avLst/>
            </a:prstGeom>
            <a:noFill/>
            <a:ln w="9525">
              <a:noFill/>
              <a:miter lim="800000"/>
            </a:ln>
          </p:spPr>
          <p:txBody>
            <a:bodyPr wrap="none">
              <a:spAutoFit/>
            </a:bodyPr>
            <a:lstStyle/>
            <a:p>
              <a:pPr eaLnBrk="0" hangingPunct="0"/>
              <a:r>
                <a:rPr lang="zh-CN" altLang="en-US" sz="2000" b="1" dirty="0">
                  <a:latin typeface="微软雅黑" panose="020B0503020204020204" charset="-122"/>
                  <a:ea typeface="微软雅黑" panose="020B0503020204020204" charset="-122"/>
                  <a:cs typeface="微软雅黑" panose="020B0503020204020204" charset="-122"/>
                </a:rPr>
                <a:t>发展阶段</a:t>
              </a:r>
              <a:endParaRPr lang="en-US" altLang="zh-CN" sz="2000" b="1" dirty="0">
                <a:latin typeface="微软雅黑" panose="020B0503020204020204" charset="-122"/>
                <a:ea typeface="微软雅黑" panose="020B0503020204020204" charset="-122"/>
                <a:cs typeface="微软雅黑" panose="020B0503020204020204" charset="-122"/>
              </a:endParaRPr>
            </a:p>
          </p:txBody>
        </p:sp>
        <p:sp>
          <p:nvSpPr>
            <p:cNvPr id="30" name="Text Box 28"/>
            <p:cNvSpPr txBox="1">
              <a:spLocks noChangeArrowheads="1"/>
            </p:cNvSpPr>
            <p:nvPr>
              <p:custDataLst>
                <p:tags r:id="rId27"/>
              </p:custDataLst>
            </p:nvPr>
          </p:nvSpPr>
          <p:spPr bwMode="auto">
            <a:xfrm>
              <a:off x="701404" y="5729300"/>
              <a:ext cx="1239640" cy="332208"/>
            </a:xfrm>
            <a:prstGeom prst="rect">
              <a:avLst/>
            </a:prstGeom>
            <a:noFill/>
            <a:ln w="9525">
              <a:noFill/>
              <a:miter lim="800000"/>
            </a:ln>
          </p:spPr>
          <p:txBody>
            <a:bodyPr wrap="square">
              <a:spAutoFit/>
            </a:bodyPr>
            <a:lstStyle/>
            <a:p>
              <a:pPr eaLnBrk="0" hangingPunct="0"/>
              <a:r>
                <a:rPr lang="zh-CN" altLang="en-US" sz="2000" b="1" dirty="0">
                  <a:latin typeface="微软雅黑" panose="020B0503020204020204" charset="-122"/>
                  <a:ea typeface="微软雅黑" panose="020B0503020204020204" charset="-122"/>
                  <a:cs typeface="微软雅黑" panose="020B0503020204020204" charset="-122"/>
                </a:rPr>
                <a:t>初起阶段</a:t>
              </a:r>
              <a:endParaRPr lang="en-US" altLang="zh-CN" sz="2000" b="1" dirty="0">
                <a:latin typeface="微软雅黑" panose="020B0503020204020204" charset="-122"/>
                <a:ea typeface="微软雅黑" panose="020B0503020204020204" charset="-122"/>
                <a:cs typeface="微软雅黑" panose="020B0503020204020204" charset="-122"/>
              </a:endParaRPr>
            </a:p>
          </p:txBody>
        </p:sp>
      </p:grpSp>
      <p:pic>
        <p:nvPicPr>
          <p:cNvPr id="37" name="图片 36"/>
          <p:cNvPicPr>
            <a:picLocks noChangeAspect="1"/>
          </p:cNvPicPr>
          <p:nvPr>
            <p:custDataLst>
              <p:tags r:id="rId28"/>
            </p:custDataLst>
          </p:nvPr>
        </p:nvPicPr>
        <p:blipFill>
          <a:blip r:embed="rId29" cstate="print"/>
          <a:stretch>
            <a:fillRect/>
          </a:stretch>
        </p:blipFill>
        <p:spPr>
          <a:xfrm>
            <a:off x="9355455" y="2947670"/>
            <a:ext cx="2485390" cy="1879600"/>
          </a:xfrm>
          <a:prstGeom prst="rect">
            <a:avLst/>
          </a:prstGeom>
        </p:spPr>
      </p:pic>
      <p:pic>
        <p:nvPicPr>
          <p:cNvPr id="38" name="图片 37"/>
          <p:cNvPicPr>
            <a:picLocks noChangeAspect="1"/>
          </p:cNvPicPr>
          <p:nvPr>
            <p:custDataLst>
              <p:tags r:id="rId30"/>
            </p:custDataLst>
          </p:nvPr>
        </p:nvPicPr>
        <p:blipFill>
          <a:blip r:embed="rId31" cstate="print"/>
          <a:stretch>
            <a:fillRect/>
          </a:stretch>
        </p:blipFill>
        <p:spPr>
          <a:xfrm>
            <a:off x="9693275" y="671830"/>
            <a:ext cx="2035175" cy="1888490"/>
          </a:xfrm>
          <a:prstGeom prst="rect">
            <a:avLst/>
          </a:prstGeom>
        </p:spPr>
      </p:pic>
      <p:pic>
        <p:nvPicPr>
          <p:cNvPr id="39" name="图片 38"/>
          <p:cNvPicPr>
            <a:picLocks noChangeAspect="1"/>
          </p:cNvPicPr>
          <p:nvPr>
            <p:custDataLst>
              <p:tags r:id="rId32"/>
            </p:custDataLst>
          </p:nvPr>
        </p:nvPicPr>
        <p:blipFill>
          <a:blip r:embed="rId33" cstate="print"/>
          <a:stretch>
            <a:fillRect/>
          </a:stretch>
        </p:blipFill>
        <p:spPr>
          <a:xfrm>
            <a:off x="8157210" y="4839335"/>
            <a:ext cx="4037965" cy="1514475"/>
          </a:xfrm>
          <a:prstGeom prst="rect">
            <a:avLst/>
          </a:prstGeom>
        </p:spPr>
      </p:pic>
      <p:sp>
        <p:nvSpPr>
          <p:cNvPr id="4" name="TextBox 90"/>
          <p:cNvSpPr txBox="1"/>
          <p:nvPr>
            <p:custDataLst>
              <p:tags r:id="rId34"/>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3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p:nvPr/>
        </p:nvGrpSpPr>
        <p:grpSpPr bwMode="auto">
          <a:xfrm>
            <a:off x="3292640" y="3864095"/>
            <a:ext cx="2700350" cy="2445225"/>
            <a:chOff x="3443" y="2352"/>
            <a:chExt cx="1789" cy="1598"/>
          </a:xfrm>
        </p:grpSpPr>
        <p:pic>
          <p:nvPicPr>
            <p:cNvPr id="32" name="Picture 17" descr="화-3"/>
            <p:cNvPicPr>
              <a:picLocks noChangeAspect="1" noChangeArrowheads="1"/>
            </p:cNvPicPr>
            <p:nvPr>
              <p:custDataLst>
                <p:tags r:id="rId1"/>
              </p:custDataLst>
            </p:nvPr>
          </p:nvPicPr>
          <p:blipFill>
            <a:blip r:embed="rId2" cstate="print"/>
            <a:srcRect/>
            <a:stretch>
              <a:fillRect/>
            </a:stretch>
          </p:blipFill>
          <p:spPr bwMode="auto">
            <a:xfrm>
              <a:off x="3443" y="2352"/>
              <a:ext cx="1789" cy="15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3" name="Text Box 18"/>
            <p:cNvSpPr txBox="1">
              <a:spLocks noChangeArrowheads="1"/>
            </p:cNvSpPr>
            <p:nvPr>
              <p:custDataLst>
                <p:tags r:id="rId3"/>
              </p:custDataLst>
            </p:nvPr>
          </p:nvSpPr>
          <p:spPr bwMode="auto">
            <a:xfrm>
              <a:off x="3986" y="2418"/>
              <a:ext cx="1152" cy="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fontAlgn="base">
                <a:spcBef>
                  <a:spcPct val="50000"/>
                </a:spcBef>
                <a:spcAft>
                  <a:spcPct val="0"/>
                </a:spcAft>
                <a:buFontTx/>
                <a:buNone/>
              </a:pPr>
              <a:endParaRPr lang="ko-KR"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grpSp>
      <p:pic>
        <p:nvPicPr>
          <p:cNvPr id="36" name="Picture 10" descr="화-4"/>
          <p:cNvPicPr>
            <a:picLocks noChangeAspect="1" noChangeArrowheads="1"/>
          </p:cNvPicPr>
          <p:nvPr>
            <p:custDataLst>
              <p:tags r:id="rId4"/>
            </p:custDataLst>
          </p:nvPr>
        </p:nvPicPr>
        <p:blipFill>
          <a:blip r:embed="rId5" cstate="print"/>
          <a:srcRect/>
          <a:stretch>
            <a:fillRect/>
          </a:stretch>
        </p:blipFill>
        <p:spPr bwMode="auto">
          <a:xfrm>
            <a:off x="8942776" y="3879524"/>
            <a:ext cx="2984439" cy="24307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7" name="Text Box 11"/>
          <p:cNvSpPr txBox="1">
            <a:spLocks noChangeArrowheads="1"/>
          </p:cNvSpPr>
          <p:nvPr>
            <p:custDataLst>
              <p:tags r:id="rId6"/>
            </p:custDataLst>
          </p:nvPr>
        </p:nvSpPr>
        <p:spPr bwMode="auto">
          <a:xfrm>
            <a:off x="3116875" y="2667973"/>
            <a:ext cx="2876236" cy="1051560"/>
          </a:xfrm>
          <a:prstGeom prst="rect">
            <a:avLst/>
          </a:prstGeom>
          <a:solidFill>
            <a:schemeClr val="bg1"/>
          </a:solidFill>
          <a:ln>
            <a:solidFill>
              <a:srgbClr val="FF9933"/>
            </a:solidFill>
          </a:ln>
        </p:spPr>
        <p:style>
          <a:lnRef idx="1">
            <a:schemeClr val="accent3"/>
          </a:lnRef>
          <a:fillRef idx="2">
            <a:schemeClr val="accent3"/>
          </a:fillRef>
          <a:effectRef idx="1">
            <a:schemeClr val="accent3"/>
          </a:effectRef>
          <a:fontRef idx="minor">
            <a:schemeClr val="dk1"/>
          </a:fontRef>
        </p:style>
        <p:txBody>
          <a:bodyPr wrap="square">
            <a:spAutoFit/>
          </a:bodyPr>
          <a:lstStyle/>
          <a:p>
            <a:pPr>
              <a:lnSpc>
                <a:spcPct val="150000"/>
              </a:lnSpc>
              <a:buFontTx/>
              <a:buNone/>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减少可燃物</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150000"/>
              </a:lnSpc>
              <a:buFontTx/>
              <a:buNone/>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可燃物移动到其它场所</a:t>
            </a:r>
            <a:r>
              <a:rPr lang="ko-KR" altLang="en-US" sz="1400" dirty="0">
                <a:solidFill>
                  <a:schemeClr val="tx1"/>
                </a:solidFill>
                <a:latin typeface="微软雅黑" panose="020B0503020204020204" charset="-122"/>
                <a:ea typeface="微软雅黑" panose="020B0503020204020204" charset="-122"/>
                <a:cs typeface="微软雅黑" panose="020B0503020204020204" charset="-122"/>
              </a:rPr>
              <a:t> </a:t>
            </a:r>
            <a:endParaRPr lang="ko-KR" altLang="en-US" sz="1400" dirty="0">
              <a:solidFill>
                <a:schemeClr val="tx1"/>
              </a:solidFill>
              <a:latin typeface="微软雅黑" panose="020B0503020204020204" charset="-122"/>
              <a:ea typeface="微软雅黑" panose="020B0503020204020204" charset="-122"/>
              <a:cs typeface="微软雅黑" panose="020B0503020204020204" charset="-122"/>
            </a:endParaRPr>
          </a:p>
          <a:p>
            <a:pPr>
              <a:lnSpc>
                <a:spcPct val="150000"/>
              </a:lnSpc>
              <a:buFontTx/>
              <a:buNone/>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关闭气体阀门</a:t>
            </a:r>
            <a:endParaRPr lang="zh-CN" altLang="en-US" sz="1400" b="1"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40" name="Picture 14" descr="화-2"/>
          <p:cNvPicPr>
            <a:picLocks noChangeAspect="1" noChangeArrowheads="1"/>
          </p:cNvPicPr>
          <p:nvPr>
            <p:custDataLst>
              <p:tags r:id="rId7"/>
            </p:custDataLst>
          </p:nvPr>
        </p:nvPicPr>
        <p:blipFill>
          <a:blip r:embed="rId8" cstate="print"/>
          <a:srcRect/>
          <a:stretch>
            <a:fillRect/>
          </a:stretch>
        </p:blipFill>
        <p:spPr bwMode="auto">
          <a:xfrm>
            <a:off x="35496" y="3879524"/>
            <a:ext cx="3061777" cy="242979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1" name="Text Box 15"/>
          <p:cNvSpPr txBox="1">
            <a:spLocks noChangeArrowheads="1"/>
          </p:cNvSpPr>
          <p:nvPr>
            <p:custDataLst>
              <p:tags r:id="rId9"/>
            </p:custDataLst>
          </p:nvPr>
        </p:nvSpPr>
        <p:spPr bwMode="auto">
          <a:xfrm>
            <a:off x="145765" y="2667973"/>
            <a:ext cx="2841237" cy="1023742"/>
          </a:xfrm>
          <a:prstGeom prst="rect">
            <a:avLst/>
          </a:prstGeom>
          <a:solidFill>
            <a:schemeClr val="bg1"/>
          </a:solidFill>
          <a:ln>
            <a:solidFill>
              <a:srgbClr val="FF9933"/>
            </a:solidFill>
          </a:ln>
        </p:spPr>
        <p:style>
          <a:lnRef idx="1">
            <a:schemeClr val="accent1"/>
          </a:lnRef>
          <a:fillRef idx="2">
            <a:schemeClr val="accent1"/>
          </a:fillRef>
          <a:effectRef idx="1">
            <a:schemeClr val="accent1"/>
          </a:effectRef>
          <a:fontRef idx="minor">
            <a:schemeClr val="dk1"/>
          </a:fontRef>
        </p:style>
        <p:txBody>
          <a:bodyPr wrap="square">
            <a:spAutoFit/>
          </a:bodyPr>
          <a:lstStyle/>
          <a:p>
            <a:pPr fontAlgn="base">
              <a:lnSpc>
                <a:spcPct val="150000"/>
              </a:lnSpc>
              <a:spcAft>
                <a:spcPct val="0"/>
              </a:spcAft>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代表性药剂是‘水’</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a:p>
            <a:pPr fontAlgn="base">
              <a:lnSpc>
                <a:spcPct val="150000"/>
              </a:lnSpc>
              <a:spcAft>
                <a:spcPct val="0"/>
              </a:spcAft>
            </a:pPr>
            <a:r>
              <a:rPr lang="zh-CN" altLang="en-US" sz="1400" dirty="0">
                <a:solidFill>
                  <a:schemeClr val="tx1"/>
                </a:solidFill>
                <a:latin typeface="微软雅黑" panose="020B0503020204020204" charset="-122"/>
                <a:ea typeface="微软雅黑" panose="020B0503020204020204" charset="-122"/>
                <a:cs typeface="微软雅黑" panose="020B0503020204020204" charset="-122"/>
              </a:rPr>
              <a:t>把燃烧物质的温度冷却到着火点或燃点以下, 中止燃烧</a:t>
            </a:r>
            <a:endParaRPr lang="zh-CN" altLang="en-US"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 name="矩形 2"/>
          <p:cNvSpPr/>
          <p:nvPr>
            <p:custDataLst>
              <p:tags r:id="rId10"/>
            </p:custDataLst>
          </p:nvPr>
        </p:nvSpPr>
        <p:spPr>
          <a:xfrm>
            <a:off x="6146449" y="2650936"/>
            <a:ext cx="2727601" cy="1051560"/>
          </a:xfrm>
          <a:prstGeom prst="rect">
            <a:avLst/>
          </a:prstGeom>
          <a:solidFill>
            <a:schemeClr val="bg1">
              <a:lumMod val="95000"/>
            </a:schemeClr>
          </a:solidFill>
          <a:ln>
            <a:solidFill>
              <a:srgbClr val="FF9933"/>
            </a:solidFill>
          </a:ln>
        </p:spPr>
        <p:style>
          <a:lnRef idx="1">
            <a:schemeClr val="accent6"/>
          </a:lnRef>
          <a:fillRef idx="2">
            <a:schemeClr val="accent6"/>
          </a:fillRef>
          <a:effectRef idx="1">
            <a:schemeClr val="accent6"/>
          </a:effectRef>
          <a:fontRef idx="minor">
            <a:schemeClr val="dk1"/>
          </a:fontRef>
        </p:style>
        <p:txBody>
          <a:bodyPr wrap="square">
            <a:spAutoFit/>
          </a:bodyPr>
          <a:lstStyle/>
          <a:p>
            <a:pPr>
              <a:lnSpc>
                <a:spcPct val="150000"/>
              </a:lnSpc>
              <a:buFontTx/>
              <a:buNone/>
            </a:pPr>
            <a:r>
              <a:rPr sz="1400" dirty="0">
                <a:solidFill>
                  <a:schemeClr val="tx1"/>
                </a:solidFill>
                <a:latin typeface="微软雅黑" panose="020B0503020204020204" charset="-122"/>
                <a:ea typeface="微软雅黑" panose="020B0503020204020204" charset="-122"/>
                <a:cs typeface="微软雅黑" panose="020B0503020204020204" charset="-122"/>
              </a:rPr>
              <a:t>使灭火剂参与到燃烧反应过程中去，使燃烧过程产生的游离基消失，从而使燃烧的化学反应中断</a:t>
            </a:r>
            <a:endParaRPr sz="14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5" name="AutoShape 826"/>
          <p:cNvSpPr>
            <a:spLocks noChangeArrowheads="1"/>
          </p:cNvSpPr>
          <p:nvPr>
            <p:custDataLst>
              <p:tags r:id="rId11"/>
            </p:custDataLst>
          </p:nvPr>
        </p:nvSpPr>
        <p:spPr bwMode="auto">
          <a:xfrm>
            <a:off x="6133536" y="1700808"/>
            <a:ext cx="2572658" cy="576064"/>
          </a:xfrm>
          <a:prstGeom prst="chevron">
            <a:avLst>
              <a:gd name="adj" fmla="val 23836"/>
            </a:avLst>
          </a:prstGeom>
          <a:solidFill>
            <a:srgbClr val="00B050"/>
          </a:solidFill>
          <a:ln w="6350">
            <a:solidFill>
              <a:srgbClr val="FFFFFF"/>
            </a:solidFill>
            <a:miter lim="800000"/>
          </a:ln>
          <a:effectLst>
            <a:outerShdw dist="56796" dir="1593903" algn="ctr" rotWithShape="0">
              <a:srgbClr val="111111"/>
            </a:outerShdw>
          </a:effectLst>
        </p:spPr>
        <p:txBody>
          <a:bodyPr wrap="none" anchor="ctr"/>
          <a:lstStyle/>
          <a:p>
            <a:pPr algn="ctr" fontAlgn="base">
              <a:spcBef>
                <a:spcPct val="50000"/>
              </a:spcBef>
              <a:spcAft>
                <a:spcPct val="0"/>
              </a:spcAft>
            </a:pP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抑制灭火</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8" name="AutoShape 831"/>
          <p:cNvSpPr>
            <a:spLocks noChangeArrowheads="1"/>
          </p:cNvSpPr>
          <p:nvPr>
            <p:custDataLst>
              <p:tags r:id="rId12"/>
            </p:custDataLst>
          </p:nvPr>
        </p:nvSpPr>
        <p:spPr bwMode="auto">
          <a:xfrm>
            <a:off x="3271843" y="1700808"/>
            <a:ext cx="2591487" cy="576064"/>
          </a:xfrm>
          <a:prstGeom prst="chevron">
            <a:avLst>
              <a:gd name="adj" fmla="val 17447"/>
            </a:avLst>
          </a:prstGeom>
          <a:solidFill>
            <a:srgbClr val="00B050"/>
          </a:solidFill>
          <a:ln w="6350" algn="ctr">
            <a:solidFill>
              <a:schemeClr val="bg1"/>
            </a:solidFill>
            <a:miter lim="800000"/>
          </a:ln>
          <a:effectLst>
            <a:outerShdw dist="63500" dir="2212194" algn="ctr" rotWithShape="0">
              <a:srgbClr val="111111"/>
            </a:outerShdw>
          </a:effectLst>
        </p:spPr>
        <p:txBody>
          <a:bodyPr wrap="none" anchor="ctr"/>
          <a:lstStyle/>
          <a:p>
            <a:pPr algn="ctr" fontAlgn="base">
              <a:spcBef>
                <a:spcPct val="50000"/>
              </a:spcBef>
              <a:spcAft>
                <a:spcPct val="0"/>
              </a:spcAft>
            </a:pP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隔离灭火</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9" name="AutoShape 832"/>
          <p:cNvSpPr>
            <a:spLocks noChangeArrowheads="1"/>
          </p:cNvSpPr>
          <p:nvPr>
            <p:custDataLst>
              <p:tags r:id="rId13"/>
            </p:custDataLst>
          </p:nvPr>
        </p:nvSpPr>
        <p:spPr bwMode="auto">
          <a:xfrm>
            <a:off x="452356" y="1700808"/>
            <a:ext cx="2572658" cy="576064"/>
          </a:xfrm>
          <a:prstGeom prst="chevron">
            <a:avLst>
              <a:gd name="adj" fmla="val 23836"/>
            </a:avLst>
          </a:prstGeom>
          <a:solidFill>
            <a:srgbClr val="00B050"/>
          </a:solidFill>
          <a:ln w="6350">
            <a:solidFill>
              <a:srgbClr val="FFFFFF"/>
            </a:solidFill>
            <a:miter lim="800000"/>
          </a:ln>
          <a:effectLst>
            <a:outerShdw dist="56796" dir="1593903" algn="ctr" rotWithShape="0">
              <a:srgbClr val="111111"/>
            </a:outerShdw>
          </a:effectLst>
        </p:spPr>
        <p:txBody>
          <a:bodyPr wrap="none" anchor="ctr"/>
          <a:lstStyle/>
          <a:p>
            <a:pPr algn="ctr" fontAlgn="base">
              <a:spcBef>
                <a:spcPct val="50000"/>
              </a:spcBef>
              <a:spcAft>
                <a:spcPct val="0"/>
              </a:spcAft>
            </a:pP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冷却灭火</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2" name="标题 4"/>
          <p:cNvSpPr txBox="1"/>
          <p:nvPr>
            <p:custDataLst>
              <p:tags r:id="rId14"/>
            </p:custDataLst>
          </p:nvPr>
        </p:nvSpPr>
        <p:spPr>
          <a:xfrm>
            <a:off x="1469742" y="3967970"/>
            <a:ext cx="1120135" cy="54684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a:solidFill>
                  <a:schemeClr val="tx1"/>
                </a:solidFill>
                <a:latin typeface="黑体" panose="02010609060101010101" pitchFamily="49" charset="-122"/>
                <a:ea typeface="黑体" panose="02010609060101010101" pitchFamily="49" charset="-122"/>
                <a:cs typeface="+mj-cs"/>
              </a:defRPr>
            </a:lvl1pPr>
          </a:lstStyle>
          <a:p>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浇灭你</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3" name="标题 4"/>
          <p:cNvSpPr txBox="1"/>
          <p:nvPr>
            <p:custDataLst>
              <p:tags r:id="rId15"/>
            </p:custDataLst>
          </p:nvPr>
        </p:nvSpPr>
        <p:spPr>
          <a:xfrm>
            <a:off x="9947493" y="4047378"/>
            <a:ext cx="1120135" cy="54684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a:solidFill>
                  <a:schemeClr val="tx1"/>
                </a:solidFill>
                <a:latin typeface="黑体" panose="02010609060101010101" pitchFamily="49" charset="-122"/>
                <a:ea typeface="黑体" panose="02010609060101010101" pitchFamily="49" charset="-122"/>
                <a:cs typeface="+mj-cs"/>
              </a:defRPr>
            </a:lvl1pPr>
          </a:lstStyle>
          <a:p>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盖住你</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4" name="标题 4"/>
          <p:cNvSpPr txBox="1"/>
          <p:nvPr>
            <p:custDataLst>
              <p:tags r:id="rId16"/>
            </p:custDataLst>
          </p:nvPr>
        </p:nvSpPr>
        <p:spPr>
          <a:xfrm>
            <a:off x="4434250" y="4047231"/>
            <a:ext cx="1120135" cy="54684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a:solidFill>
                  <a:schemeClr val="tx1"/>
                </a:solidFill>
                <a:latin typeface="黑体" panose="02010609060101010101" pitchFamily="49" charset="-122"/>
                <a:ea typeface="黑体" panose="02010609060101010101" pitchFamily="49" charset="-122"/>
                <a:cs typeface="+mj-cs"/>
              </a:defRPr>
            </a:lvl1pPr>
          </a:lstStyle>
          <a:p>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转移你</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AutoShape 826"/>
          <p:cNvSpPr>
            <a:spLocks noChangeArrowheads="1"/>
          </p:cNvSpPr>
          <p:nvPr>
            <p:custDataLst>
              <p:tags r:id="rId17"/>
            </p:custDataLst>
          </p:nvPr>
        </p:nvSpPr>
        <p:spPr bwMode="auto">
          <a:xfrm>
            <a:off x="8987226" y="1684298"/>
            <a:ext cx="2572658" cy="576064"/>
          </a:xfrm>
          <a:prstGeom prst="chevron">
            <a:avLst>
              <a:gd name="adj" fmla="val 23836"/>
            </a:avLst>
          </a:prstGeom>
          <a:solidFill>
            <a:srgbClr val="00B050"/>
          </a:solidFill>
          <a:ln w="6350">
            <a:solidFill>
              <a:srgbClr val="FFFFFF"/>
            </a:solidFill>
            <a:miter lim="800000"/>
          </a:ln>
          <a:effectLst>
            <a:outerShdw dist="56796" dir="1593903" algn="ctr" rotWithShape="0">
              <a:srgbClr val="111111"/>
            </a:outerShdw>
          </a:effectLst>
        </p:spPr>
        <p:txBody>
          <a:bodyPr wrap="none" anchor="ctr"/>
          <a:lstStyle/>
          <a:p>
            <a:pPr algn="ctr" fontAlgn="base">
              <a:spcBef>
                <a:spcPct val="50000"/>
              </a:spcBef>
              <a:spcAft>
                <a:spcPct val="0"/>
              </a:spcAft>
            </a:pP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窒息灭火</a:t>
            </a:r>
            <a:endParaRPr lang="zh-CN" altLang="en-US" sz="2000" b="1"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 name="矩形 4"/>
          <p:cNvSpPr/>
          <p:nvPr>
            <p:custDataLst>
              <p:tags r:id="rId18"/>
            </p:custDataLst>
          </p:nvPr>
        </p:nvSpPr>
        <p:spPr>
          <a:xfrm>
            <a:off x="9071259" y="2622996"/>
            <a:ext cx="2727601" cy="1051560"/>
          </a:xfrm>
          <a:prstGeom prst="rect">
            <a:avLst/>
          </a:prstGeom>
          <a:solidFill>
            <a:schemeClr val="bg1">
              <a:lumMod val="95000"/>
            </a:schemeClr>
          </a:solidFill>
          <a:ln>
            <a:solidFill>
              <a:srgbClr val="FF9933"/>
            </a:solidFill>
          </a:ln>
        </p:spPr>
        <p:style>
          <a:lnRef idx="1">
            <a:schemeClr val="accent6"/>
          </a:lnRef>
          <a:fillRef idx="2">
            <a:schemeClr val="accent6"/>
          </a:fillRef>
          <a:effectRef idx="1">
            <a:schemeClr val="accent6"/>
          </a:effectRef>
          <a:fontRef idx="minor">
            <a:schemeClr val="dk1"/>
          </a:fontRef>
        </p:style>
        <p:txBody>
          <a:bodyPr wrap="square">
            <a:spAutoFit/>
          </a:bodyPr>
          <a:lstStyle/>
          <a:p>
            <a:pPr fontAlgn="auto">
              <a:lnSpc>
                <a:spcPts val="2520"/>
              </a:lnSpc>
              <a:buFontTx/>
              <a:buNone/>
            </a:pPr>
            <a:r>
              <a:rPr lang="ko-KR" altLang="en-US" sz="1400" dirty="0">
                <a:solidFill>
                  <a:schemeClr val="tx1"/>
                </a:solidFill>
                <a:latin typeface="微软雅黑" panose="020B0503020204020204" charset="-122"/>
                <a:ea typeface="微软雅黑" panose="020B0503020204020204" charset="-122"/>
                <a:cs typeface="微软雅黑" panose="020B0503020204020204" charset="-122"/>
              </a:rPr>
              <a:t> </a:t>
            </a:r>
            <a:r>
              <a:rPr lang="ko-KR" altLang="en-US" sz="1600" dirty="0">
                <a:solidFill>
                  <a:schemeClr val="tx1"/>
                </a:solidFill>
                <a:latin typeface="微软雅黑" panose="020B0503020204020204" charset="-122"/>
                <a:ea typeface="微软雅黑" panose="020B0503020204020204" charset="-122"/>
                <a:cs typeface="微软雅黑" panose="020B0503020204020204" charset="-122"/>
              </a:rPr>
              <a:t>阻止空气流入燃烧区</a:t>
            </a:r>
            <a:r>
              <a:rPr lang="zh-CN" altLang="ko-KR" sz="1600" dirty="0">
                <a:solidFill>
                  <a:schemeClr val="tx1"/>
                </a:solidFill>
                <a:latin typeface="微软雅黑" panose="020B0503020204020204" charset="-122"/>
                <a:ea typeface="微软雅黑" panose="020B0503020204020204" charset="-122"/>
                <a:cs typeface="微软雅黑" panose="020B0503020204020204" charset="-122"/>
              </a:rPr>
              <a:t>或</a:t>
            </a:r>
            <a:r>
              <a:rPr lang="ko-KR" altLang="en-US" sz="1600" dirty="0">
                <a:solidFill>
                  <a:schemeClr val="tx1"/>
                </a:solidFill>
                <a:latin typeface="微软雅黑" panose="020B0503020204020204" charset="-122"/>
                <a:ea typeface="微软雅黑" panose="020B0503020204020204" charset="-122"/>
                <a:cs typeface="微软雅黑" panose="020B0503020204020204" charset="-122"/>
              </a:rPr>
              <a:t>冲淡空气，使燃烧物质得不到足够的氧气而熄灭</a:t>
            </a:r>
            <a:endParaRPr lang="ko-KR" altLang="en-US" sz="1600"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7" name="Picture 10" descr="화-4"/>
          <p:cNvPicPr>
            <a:picLocks noChangeAspect="1" noChangeArrowheads="1"/>
          </p:cNvPicPr>
          <p:nvPr>
            <p:custDataLst>
              <p:tags r:id="rId19"/>
            </p:custDataLst>
          </p:nvPr>
        </p:nvPicPr>
        <p:blipFill>
          <a:blip r:embed="rId20" cstate="print"/>
          <a:srcRect/>
          <a:stretch>
            <a:fillRect/>
          </a:stretch>
        </p:blipFill>
        <p:spPr bwMode="auto">
          <a:xfrm>
            <a:off x="6055995" y="3862705"/>
            <a:ext cx="2806700" cy="24307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标题 4"/>
          <p:cNvSpPr txBox="1"/>
          <p:nvPr>
            <p:custDataLst>
              <p:tags r:id="rId21"/>
            </p:custDataLst>
          </p:nvPr>
        </p:nvSpPr>
        <p:spPr>
          <a:xfrm>
            <a:off x="7060783" y="4030868"/>
            <a:ext cx="1120135" cy="54684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1" kern="1200">
                <a:solidFill>
                  <a:schemeClr val="tx1"/>
                </a:solidFill>
                <a:latin typeface="黑体" panose="02010609060101010101" pitchFamily="49" charset="-122"/>
                <a:ea typeface="黑体" panose="02010609060101010101" pitchFamily="49" charset="-122"/>
                <a:cs typeface="+mj-cs"/>
              </a:defRPr>
            </a:lvl1pPr>
          </a:lstStyle>
          <a:p>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中断你</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9" name="标题 1"/>
          <p:cNvSpPr>
            <a:spLocks noGrp="1"/>
          </p:cNvSpPr>
          <p:nvPr>
            <p:custDataLst>
              <p:tags r:id="rId22"/>
            </p:custDataLst>
          </p:nvPr>
        </p:nvSpPr>
        <p:spPr>
          <a:xfrm>
            <a:off x="760095" y="775970"/>
            <a:ext cx="3058160"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灭火的原理</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6" name="TextBox 90"/>
          <p:cNvSpPr txBox="1"/>
          <p:nvPr>
            <p:custDataLst>
              <p:tags r:id="rId23"/>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4"/>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 Box 27"/>
          <p:cNvSpPr txBox="1">
            <a:spLocks noChangeArrowheads="1"/>
          </p:cNvSpPr>
          <p:nvPr>
            <p:custDataLst>
              <p:tags r:id="rId1"/>
            </p:custDataLst>
          </p:nvPr>
        </p:nvSpPr>
        <p:spPr bwMode="gray">
          <a:xfrm>
            <a:off x="3984966" y="3622027"/>
            <a:ext cx="978824" cy="1200329"/>
          </a:xfrm>
          <a:prstGeom prst="rect">
            <a:avLst/>
          </a:prstGeom>
          <a:noFill/>
          <a:ln w="9525" algn="ctr">
            <a:noFill/>
            <a:miter lim="800000"/>
          </a:ln>
        </p:spPr>
        <p:txBody>
          <a:bodyPr wrap="square">
            <a:spAutoFit/>
          </a:bodyPr>
          <a:lstStyle/>
          <a:p>
            <a:pPr algn="ctr" eaLnBrk="0" hangingPunct="0"/>
            <a:r>
              <a:rPr lang="en-US" altLang="zh-CN">
                <a:solidFill>
                  <a:srgbClr val="FFFFFF"/>
                </a:solidFill>
                <a:cs typeface="微软雅黑" panose="020B0503020204020204" charset="-122"/>
              </a:rPr>
              <a:t>Add Your</a:t>
            </a:r>
            <a:endParaRPr lang="en-US" altLang="zh-CN">
              <a:solidFill>
                <a:srgbClr val="FFFFFF"/>
              </a:solidFill>
              <a:cs typeface="微软雅黑" panose="020B0503020204020204" charset="-122"/>
            </a:endParaRPr>
          </a:p>
          <a:p>
            <a:pPr algn="ctr" eaLnBrk="0" hangingPunct="0"/>
            <a:r>
              <a:rPr lang="en-US" altLang="zh-CN">
                <a:solidFill>
                  <a:srgbClr val="FFFFFF"/>
                </a:solidFill>
                <a:cs typeface="微软雅黑" panose="020B0503020204020204" charset="-122"/>
              </a:rPr>
              <a:t>Text here</a:t>
            </a:r>
            <a:endParaRPr lang="en-US" altLang="zh-CN">
              <a:solidFill>
                <a:srgbClr val="FFFFFF"/>
              </a:solidFill>
              <a:cs typeface="微软雅黑" panose="020B0503020204020204" charset="-122"/>
            </a:endParaRPr>
          </a:p>
        </p:txBody>
      </p:sp>
      <p:pic>
        <p:nvPicPr>
          <p:cNvPr id="51" name="图片 50"/>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a:off x="0" y="3486785"/>
            <a:ext cx="12195175" cy="3037840"/>
          </a:xfrm>
          <a:prstGeom prst="rect">
            <a:avLst/>
          </a:prstGeom>
        </p:spPr>
      </p:pic>
      <p:grpSp>
        <p:nvGrpSpPr>
          <p:cNvPr id="6" name="组合 5"/>
          <p:cNvGrpSpPr/>
          <p:nvPr/>
        </p:nvGrpSpPr>
        <p:grpSpPr>
          <a:xfrm>
            <a:off x="542084" y="1615909"/>
            <a:ext cx="11200427" cy="1584177"/>
            <a:chOff x="853" y="2545"/>
            <a:chExt cx="12470" cy="2495"/>
          </a:xfrm>
        </p:grpSpPr>
        <p:grpSp>
          <p:nvGrpSpPr>
            <p:cNvPr id="2" name="Group 3"/>
            <p:cNvGrpSpPr/>
            <p:nvPr/>
          </p:nvGrpSpPr>
          <p:grpSpPr bwMode="auto">
            <a:xfrm>
              <a:off x="2991" y="3407"/>
              <a:ext cx="9913" cy="385"/>
              <a:chOff x="0" y="1896"/>
              <a:chExt cx="5760" cy="120"/>
            </a:xfrm>
          </p:grpSpPr>
          <p:sp>
            <p:nvSpPr>
              <p:cNvPr id="27" name="Rectangle 4"/>
              <p:cNvSpPr>
                <a:spLocks noChangeArrowheads="1"/>
              </p:cNvSpPr>
              <p:nvPr>
                <p:custDataLst>
                  <p:tags r:id="rId4"/>
                </p:custDataLst>
              </p:nvPr>
            </p:nvSpPr>
            <p:spPr bwMode="gray">
              <a:xfrm>
                <a:off x="0" y="1896"/>
                <a:ext cx="5760" cy="47"/>
              </a:xfrm>
              <a:prstGeom prst="rect">
                <a:avLst/>
              </a:prstGeom>
              <a:gradFill rotWithShape="1">
                <a:gsLst>
                  <a:gs pos="0">
                    <a:srgbClr val="808080"/>
                  </a:gs>
                  <a:gs pos="100000">
                    <a:srgbClr val="ECECEC"/>
                  </a:gs>
                </a:gsLst>
                <a:lin ang="5400000" scaled="1"/>
              </a:gradFill>
              <a:ln w="9525" algn="ctr">
                <a:noFill/>
                <a:miter lim="800000"/>
              </a:ln>
            </p:spPr>
            <p:txBody>
              <a:bodyPr wrap="none" anchor="ctr"/>
              <a:lstStyle/>
              <a:p>
                <a:endParaRPr lang="zh-CN" altLang="en-US">
                  <a:cs typeface="微软雅黑" panose="020B0503020204020204" charset="-122"/>
                </a:endParaRPr>
              </a:p>
            </p:txBody>
          </p:sp>
          <p:sp>
            <p:nvSpPr>
              <p:cNvPr id="29" name="Rectangle 5"/>
              <p:cNvSpPr>
                <a:spLocks noChangeArrowheads="1"/>
              </p:cNvSpPr>
              <p:nvPr>
                <p:custDataLst>
                  <p:tags r:id="rId5"/>
                </p:custDataLst>
              </p:nvPr>
            </p:nvSpPr>
            <p:spPr bwMode="gray">
              <a:xfrm>
                <a:off x="0" y="1942"/>
                <a:ext cx="5760" cy="74"/>
              </a:xfrm>
              <a:prstGeom prst="rect">
                <a:avLst/>
              </a:prstGeom>
              <a:gradFill rotWithShape="1">
                <a:gsLst>
                  <a:gs pos="0">
                    <a:srgbClr val="CFCFCF"/>
                  </a:gs>
                  <a:gs pos="100000">
                    <a:srgbClr val="5F5F5F"/>
                  </a:gs>
                </a:gsLst>
                <a:lin ang="5400000" scaled="1"/>
              </a:gradFill>
              <a:ln w="9525" algn="ctr">
                <a:noFill/>
                <a:miter lim="800000"/>
              </a:ln>
            </p:spPr>
            <p:txBody>
              <a:bodyPr wrap="none" anchor="ctr"/>
              <a:lstStyle/>
              <a:p>
                <a:endParaRPr lang="zh-CN" altLang="en-US">
                  <a:cs typeface="微软雅黑" panose="020B0503020204020204" charset="-122"/>
                </a:endParaRPr>
              </a:p>
            </p:txBody>
          </p:sp>
        </p:grpSp>
        <p:grpSp>
          <p:nvGrpSpPr>
            <p:cNvPr id="3" name="Group 6"/>
            <p:cNvGrpSpPr/>
            <p:nvPr/>
          </p:nvGrpSpPr>
          <p:grpSpPr bwMode="auto">
            <a:xfrm>
              <a:off x="853" y="2545"/>
              <a:ext cx="2351" cy="2495"/>
              <a:chOff x="960" y="1104"/>
              <a:chExt cx="1104" cy="1296"/>
            </a:xfrm>
          </p:grpSpPr>
          <p:sp>
            <p:nvSpPr>
              <p:cNvPr id="31" name="AutoShape 9"/>
              <p:cNvSpPr>
                <a:spLocks noChangeArrowheads="1"/>
              </p:cNvSpPr>
              <p:nvPr>
                <p:custDataLst>
                  <p:tags r:id="rId6"/>
                </p:custDataLst>
              </p:nvPr>
            </p:nvSpPr>
            <p:spPr bwMode="gray">
              <a:xfrm>
                <a:off x="960" y="1104"/>
                <a:ext cx="1104" cy="1296"/>
              </a:xfrm>
              <a:prstGeom prst="roundRect">
                <a:avLst>
                  <a:gd name="adj" fmla="val 17509"/>
                </a:avLst>
              </a:prstGeom>
              <a:solidFill>
                <a:srgbClr val="4E91D4"/>
              </a:solidFill>
              <a:ln w="9525">
                <a:noFill/>
                <a:round/>
              </a:ln>
            </p:spPr>
            <p:txBody>
              <a:bodyPr wrap="none" anchor="ctr"/>
              <a:lstStyle/>
              <a:p>
                <a:endParaRPr lang="zh-CN" altLang="en-US" sz="2800" b="1">
                  <a:cs typeface="微软雅黑" panose="020B0503020204020204" charset="-122"/>
                </a:endParaRPr>
              </a:p>
            </p:txBody>
          </p:sp>
          <p:sp>
            <p:nvSpPr>
              <p:cNvPr id="32" name="AutoShape 10"/>
              <p:cNvSpPr>
                <a:spLocks noChangeArrowheads="1"/>
              </p:cNvSpPr>
              <p:nvPr>
                <p:custDataLst>
                  <p:tags r:id="rId7"/>
                </p:custDataLst>
              </p:nvPr>
            </p:nvSpPr>
            <p:spPr bwMode="gray">
              <a:xfrm>
                <a:off x="986" y="2044"/>
                <a:ext cx="1056" cy="322"/>
              </a:xfrm>
              <a:prstGeom prst="roundRect">
                <a:avLst>
                  <a:gd name="adj" fmla="val 50000"/>
                </a:avLst>
              </a:prstGeom>
              <a:gradFill rotWithShape="1">
                <a:gsLst>
                  <a:gs pos="0">
                    <a:srgbClr val="4E91D4"/>
                  </a:gs>
                  <a:gs pos="100000">
                    <a:srgbClr val="93BCE5"/>
                  </a:gs>
                </a:gsLst>
                <a:lin ang="5400000" scaled="1"/>
              </a:gradFill>
              <a:ln w="9525">
                <a:noFill/>
                <a:round/>
              </a:ln>
            </p:spPr>
            <p:txBody>
              <a:bodyPr wrap="none" anchor="ctr"/>
              <a:lstStyle/>
              <a:p>
                <a:endParaRPr lang="zh-CN" altLang="en-US" sz="2800" b="1">
                  <a:cs typeface="微软雅黑" panose="020B0503020204020204" charset="-122"/>
                </a:endParaRPr>
              </a:p>
            </p:txBody>
          </p:sp>
          <p:sp>
            <p:nvSpPr>
              <p:cNvPr id="33" name="AutoShape 11"/>
              <p:cNvSpPr>
                <a:spLocks noChangeArrowheads="1"/>
              </p:cNvSpPr>
              <p:nvPr>
                <p:custDataLst>
                  <p:tags r:id="rId8"/>
                </p:custDataLst>
              </p:nvPr>
            </p:nvSpPr>
            <p:spPr bwMode="gray">
              <a:xfrm>
                <a:off x="986" y="1118"/>
                <a:ext cx="1056" cy="321"/>
              </a:xfrm>
              <a:prstGeom prst="roundRect">
                <a:avLst>
                  <a:gd name="adj" fmla="val 50000"/>
                </a:avLst>
              </a:prstGeom>
              <a:gradFill rotWithShape="0">
                <a:gsLst>
                  <a:gs pos="0">
                    <a:srgbClr val="CEE1F3"/>
                  </a:gs>
                  <a:gs pos="100000">
                    <a:srgbClr val="4E91D4"/>
                  </a:gs>
                </a:gsLst>
                <a:lin ang="5400000" scaled="1"/>
              </a:gradFill>
              <a:ln w="9525">
                <a:noFill/>
                <a:round/>
              </a:ln>
            </p:spPr>
            <p:txBody>
              <a:bodyPr wrap="none" anchor="ctr"/>
              <a:lstStyle/>
              <a:p>
                <a:endParaRPr lang="zh-CN" altLang="en-US" sz="2800" b="1">
                  <a:cs typeface="微软雅黑" panose="020B0503020204020204" charset="-122"/>
                </a:endParaRPr>
              </a:p>
            </p:txBody>
          </p:sp>
          <p:sp>
            <p:nvSpPr>
              <p:cNvPr id="34" name="Text Box 12"/>
              <p:cNvSpPr txBox="1">
                <a:spLocks noChangeArrowheads="1"/>
              </p:cNvSpPr>
              <p:nvPr>
                <p:custDataLst>
                  <p:tags r:id="rId9"/>
                </p:custDataLst>
              </p:nvPr>
            </p:nvSpPr>
            <p:spPr bwMode="gray">
              <a:xfrm>
                <a:off x="1447" y="1429"/>
                <a:ext cx="116" cy="330"/>
              </a:xfrm>
              <a:prstGeom prst="rect">
                <a:avLst/>
              </a:prstGeom>
              <a:noFill/>
              <a:ln w="9525" algn="ctr">
                <a:noFill/>
                <a:miter lim="800000"/>
              </a:ln>
              <a:effectLst/>
            </p:spPr>
            <p:txBody>
              <a:bodyPr wrap="square">
                <a:spAutoFit/>
              </a:bodyPr>
              <a:lstStyle/>
              <a:p>
                <a:pPr algn="ctr" eaLnBrk="0" hangingPunct="0"/>
                <a:endParaRPr lang="en-US" altLang="zh-CN" sz="2800" b="1" dirty="0">
                  <a:solidFill>
                    <a:srgbClr val="FFFFFF"/>
                  </a:solidFill>
                  <a:effectLst>
                    <a:outerShdw blurRad="38100" dist="38100" dir="2700000" algn="tl">
                      <a:srgbClr val="C0C0C0"/>
                    </a:outerShdw>
                  </a:effectLst>
                  <a:latin typeface="微软雅黑" panose="020B0503020204020204" charset="-122"/>
                  <a:ea typeface="微软雅黑" panose="020B0503020204020204" charset="-122"/>
                  <a:cs typeface="微软雅黑" panose="020B0503020204020204" charset="-122"/>
                </a:endParaRPr>
              </a:p>
            </p:txBody>
          </p:sp>
        </p:grpSp>
        <p:grpSp>
          <p:nvGrpSpPr>
            <p:cNvPr id="4" name="Group 14"/>
            <p:cNvGrpSpPr/>
            <p:nvPr/>
          </p:nvGrpSpPr>
          <p:grpSpPr bwMode="auto">
            <a:xfrm>
              <a:off x="11026" y="2545"/>
              <a:ext cx="2297" cy="2495"/>
              <a:chOff x="3817" y="1536"/>
              <a:chExt cx="1079" cy="1198"/>
            </a:xfrm>
          </p:grpSpPr>
          <p:sp>
            <p:nvSpPr>
              <p:cNvPr id="39" name="AutoShape 17"/>
              <p:cNvSpPr>
                <a:spLocks noChangeArrowheads="1"/>
              </p:cNvSpPr>
              <p:nvPr>
                <p:custDataLst>
                  <p:tags r:id="rId10"/>
                </p:custDataLst>
              </p:nvPr>
            </p:nvSpPr>
            <p:spPr bwMode="gray">
              <a:xfrm>
                <a:off x="3817" y="1536"/>
                <a:ext cx="1079" cy="1198"/>
              </a:xfrm>
              <a:prstGeom prst="roundRect">
                <a:avLst>
                  <a:gd name="adj" fmla="val 17509"/>
                </a:avLst>
              </a:prstGeom>
              <a:solidFill>
                <a:srgbClr val="B59F43"/>
              </a:solidFill>
              <a:ln w="9525">
                <a:noFill/>
                <a:round/>
              </a:ln>
            </p:spPr>
            <p:txBody>
              <a:bodyPr wrap="none" anchor="ctr"/>
              <a:lstStyle/>
              <a:p>
                <a:endParaRPr lang="zh-CN" altLang="en-US" sz="2800" b="1">
                  <a:cs typeface="微软雅黑" panose="020B0503020204020204" charset="-122"/>
                </a:endParaRPr>
              </a:p>
            </p:txBody>
          </p:sp>
          <p:sp>
            <p:nvSpPr>
              <p:cNvPr id="40" name="AutoShape 18"/>
              <p:cNvSpPr>
                <a:spLocks noChangeArrowheads="1"/>
              </p:cNvSpPr>
              <p:nvPr>
                <p:custDataLst>
                  <p:tags r:id="rId11"/>
                </p:custDataLst>
              </p:nvPr>
            </p:nvSpPr>
            <p:spPr bwMode="gray">
              <a:xfrm>
                <a:off x="3842" y="2405"/>
                <a:ext cx="1033" cy="297"/>
              </a:xfrm>
              <a:prstGeom prst="roundRect">
                <a:avLst>
                  <a:gd name="adj" fmla="val 50000"/>
                </a:avLst>
              </a:prstGeom>
              <a:gradFill rotWithShape="0">
                <a:gsLst>
                  <a:gs pos="0">
                    <a:srgbClr val="B59F43"/>
                  </a:gs>
                  <a:gs pos="100000">
                    <a:srgbClr val="DBD0A4"/>
                  </a:gs>
                </a:gsLst>
                <a:lin ang="5400000" scaled="1"/>
              </a:gradFill>
              <a:ln w="9525">
                <a:noFill/>
                <a:round/>
              </a:ln>
            </p:spPr>
            <p:txBody>
              <a:bodyPr wrap="none" anchor="ctr"/>
              <a:lstStyle/>
              <a:p>
                <a:endParaRPr lang="zh-CN" altLang="en-US" sz="2800" b="1">
                  <a:cs typeface="微软雅黑" panose="020B0503020204020204" charset="-122"/>
                </a:endParaRPr>
              </a:p>
            </p:txBody>
          </p:sp>
          <p:sp>
            <p:nvSpPr>
              <p:cNvPr id="41" name="AutoShape 19"/>
              <p:cNvSpPr>
                <a:spLocks noChangeArrowheads="1"/>
              </p:cNvSpPr>
              <p:nvPr>
                <p:custDataLst>
                  <p:tags r:id="rId12"/>
                </p:custDataLst>
              </p:nvPr>
            </p:nvSpPr>
            <p:spPr bwMode="gray">
              <a:xfrm>
                <a:off x="3842" y="1549"/>
                <a:ext cx="1033" cy="296"/>
              </a:xfrm>
              <a:prstGeom prst="roundRect">
                <a:avLst>
                  <a:gd name="adj" fmla="val 50000"/>
                </a:avLst>
              </a:prstGeom>
              <a:gradFill rotWithShape="0">
                <a:gsLst>
                  <a:gs pos="0">
                    <a:srgbClr val="EDE8D1"/>
                  </a:gs>
                  <a:gs pos="100000">
                    <a:srgbClr val="B59F43"/>
                  </a:gs>
                </a:gsLst>
                <a:lin ang="5400000" scaled="1"/>
              </a:gradFill>
              <a:ln w="9525">
                <a:noFill/>
                <a:round/>
              </a:ln>
            </p:spPr>
            <p:txBody>
              <a:bodyPr wrap="none" anchor="ctr"/>
              <a:lstStyle/>
              <a:p>
                <a:endParaRPr lang="zh-CN" altLang="en-US" sz="2800" b="1">
                  <a:cs typeface="微软雅黑" panose="020B0503020204020204" charset="-122"/>
                </a:endParaRPr>
              </a:p>
            </p:txBody>
          </p:sp>
          <p:sp>
            <p:nvSpPr>
              <p:cNvPr id="42" name="Text Box 20"/>
              <p:cNvSpPr txBox="1">
                <a:spLocks noChangeArrowheads="1"/>
              </p:cNvSpPr>
              <p:nvPr>
                <p:custDataLst>
                  <p:tags r:id="rId13"/>
                </p:custDataLst>
              </p:nvPr>
            </p:nvSpPr>
            <p:spPr bwMode="gray">
              <a:xfrm>
                <a:off x="4004" y="1845"/>
                <a:ext cx="706" cy="546"/>
              </a:xfrm>
              <a:prstGeom prst="rect">
                <a:avLst/>
              </a:prstGeom>
              <a:noFill/>
              <a:ln w="9525" algn="ctr">
                <a:noFill/>
                <a:miter lim="800000"/>
              </a:ln>
              <a:effectLst/>
            </p:spPr>
            <p:txBody>
              <a:bodyPr wrap="square">
                <a:spAutoFit/>
              </a:bodyPr>
              <a:lstStyle/>
              <a:p>
                <a:pPr algn="ctr" eaLnBrk="0" hangingPunct="0"/>
                <a:r>
                  <a:rPr lang="zh-CN" altLang="en-US" sz="2000" b="1" dirty="0">
                    <a:latin typeface="微软雅黑" panose="020B0503020204020204" charset="-122"/>
                    <a:ea typeface="微软雅黑" panose="020B0503020204020204" charset="-122"/>
                    <a:cs typeface="微软雅黑" panose="020B0503020204020204" charset="-122"/>
                  </a:rPr>
                  <a:t>先重点</a:t>
                </a:r>
                <a:endParaRPr lang="en-US" altLang="zh-CN" sz="2000" b="1" dirty="0">
                  <a:latin typeface="微软雅黑" panose="020B0503020204020204" charset="-122"/>
                  <a:ea typeface="微软雅黑" panose="020B0503020204020204" charset="-122"/>
                  <a:cs typeface="微软雅黑" panose="020B0503020204020204" charset="-122"/>
                </a:endParaRPr>
              </a:p>
              <a:p>
                <a:pPr algn="ctr" eaLnBrk="0" hangingPunct="0"/>
                <a:r>
                  <a:rPr lang="zh-CN" altLang="en-US" sz="2000" b="1" dirty="0">
                    <a:latin typeface="微软雅黑" panose="020B0503020204020204" charset="-122"/>
                    <a:ea typeface="微软雅黑" panose="020B0503020204020204" charset="-122"/>
                    <a:cs typeface="微软雅黑" panose="020B0503020204020204" charset="-122"/>
                  </a:rPr>
                  <a:t>后一般</a:t>
                </a:r>
                <a:endParaRPr lang="en-US" altLang="zh-CN" sz="2000" b="1" dirty="0">
                  <a:solidFill>
                    <a:srgbClr val="FFFFFF"/>
                  </a:solidFill>
                  <a:effectLst>
                    <a:outerShdw blurRad="38100" dist="38100" dir="2700000" algn="tl">
                      <a:srgbClr val="C0C0C0"/>
                    </a:outerShdw>
                  </a:effectLst>
                  <a:latin typeface="微软雅黑" panose="020B0503020204020204" charset="-122"/>
                  <a:ea typeface="微软雅黑" panose="020B0503020204020204" charset="-122"/>
                  <a:cs typeface="微软雅黑" panose="020B0503020204020204" charset="-122"/>
                </a:endParaRPr>
              </a:p>
            </p:txBody>
          </p:sp>
        </p:grpSp>
        <p:grpSp>
          <p:nvGrpSpPr>
            <p:cNvPr id="5" name="组合 51"/>
            <p:cNvGrpSpPr/>
            <p:nvPr/>
          </p:nvGrpSpPr>
          <p:grpSpPr>
            <a:xfrm>
              <a:off x="5959" y="2545"/>
              <a:ext cx="2316" cy="2495"/>
              <a:chOff x="3276848" y="1501552"/>
              <a:chExt cx="1727200" cy="1981200"/>
            </a:xfrm>
          </p:grpSpPr>
          <p:sp>
            <p:nvSpPr>
              <p:cNvPr id="45" name="AutoShape 24"/>
              <p:cNvSpPr>
                <a:spLocks noChangeArrowheads="1"/>
              </p:cNvSpPr>
              <p:nvPr>
                <p:custDataLst>
                  <p:tags r:id="rId14"/>
                </p:custDataLst>
              </p:nvPr>
            </p:nvSpPr>
            <p:spPr bwMode="gray">
              <a:xfrm>
                <a:off x="3276848" y="1501552"/>
                <a:ext cx="1727200" cy="1981200"/>
              </a:xfrm>
              <a:prstGeom prst="roundRect">
                <a:avLst>
                  <a:gd name="adj" fmla="val 17509"/>
                </a:avLst>
              </a:prstGeom>
              <a:solidFill>
                <a:srgbClr val="34B034"/>
              </a:solidFill>
              <a:ln w="9525">
                <a:noFill/>
                <a:round/>
              </a:ln>
            </p:spPr>
            <p:txBody>
              <a:bodyPr wrap="none" anchor="ctr"/>
              <a:lstStyle/>
              <a:p>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46" name="AutoShape 25"/>
              <p:cNvSpPr>
                <a:spLocks noChangeArrowheads="1"/>
              </p:cNvSpPr>
              <p:nvPr>
                <p:custDataLst>
                  <p:tags r:id="rId15"/>
                </p:custDataLst>
              </p:nvPr>
            </p:nvSpPr>
            <p:spPr bwMode="gray">
              <a:xfrm>
                <a:off x="3318123" y="2939827"/>
                <a:ext cx="1651000" cy="492125"/>
              </a:xfrm>
              <a:prstGeom prst="roundRect">
                <a:avLst>
                  <a:gd name="adj" fmla="val 50000"/>
                </a:avLst>
              </a:prstGeom>
              <a:gradFill rotWithShape="1">
                <a:gsLst>
                  <a:gs pos="0">
                    <a:srgbClr val="34B034">
                      <a:alpha val="0"/>
                    </a:srgbClr>
                  </a:gs>
                  <a:gs pos="100000">
                    <a:srgbClr val="A3DBA3"/>
                  </a:gs>
                </a:gsLst>
                <a:lin ang="5400000" scaled="1"/>
              </a:gradFill>
              <a:ln w="9525">
                <a:noFill/>
                <a:round/>
              </a:ln>
            </p:spPr>
            <p:txBody>
              <a:bodyPr wrap="none" anchor="ctr"/>
              <a:lstStyle/>
              <a:p>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47" name="AutoShape 26"/>
              <p:cNvSpPr>
                <a:spLocks noChangeArrowheads="1"/>
              </p:cNvSpPr>
              <p:nvPr>
                <p:custDataLst>
                  <p:tags r:id="rId16"/>
                </p:custDataLst>
              </p:nvPr>
            </p:nvSpPr>
            <p:spPr bwMode="gray">
              <a:xfrm>
                <a:off x="3318123" y="1525365"/>
                <a:ext cx="1651000" cy="490537"/>
              </a:xfrm>
              <a:prstGeom prst="roundRect">
                <a:avLst>
                  <a:gd name="adj" fmla="val 50000"/>
                </a:avLst>
              </a:prstGeom>
              <a:gradFill rotWithShape="1">
                <a:gsLst>
                  <a:gs pos="0">
                    <a:srgbClr val="E0F3E0"/>
                  </a:gs>
                  <a:gs pos="100000">
                    <a:srgbClr val="34B034"/>
                  </a:gs>
                </a:gsLst>
                <a:lin ang="5400000" scaled="1"/>
              </a:gradFill>
              <a:ln w="9525">
                <a:noFill/>
                <a:round/>
              </a:ln>
            </p:spPr>
            <p:txBody>
              <a:bodyPr wrap="none" anchor="ctr"/>
              <a:lstStyle/>
              <a:p>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49" name="Text Box 28"/>
              <p:cNvSpPr txBox="1">
                <a:spLocks noChangeArrowheads="1"/>
              </p:cNvSpPr>
              <p:nvPr>
                <p:custDataLst>
                  <p:tags r:id="rId17"/>
                </p:custDataLst>
              </p:nvPr>
            </p:nvSpPr>
            <p:spPr bwMode="gray">
              <a:xfrm>
                <a:off x="3580285" y="2039714"/>
                <a:ext cx="1120326" cy="903735"/>
              </a:xfrm>
              <a:prstGeom prst="rect">
                <a:avLst/>
              </a:prstGeom>
              <a:noFill/>
              <a:ln w="9525" algn="ctr">
                <a:noFill/>
                <a:miter lim="800000"/>
              </a:ln>
              <a:effectLst/>
            </p:spPr>
            <p:txBody>
              <a:bodyPr wrap="square">
                <a:spAutoFit/>
              </a:bodyPr>
              <a:lstStyle/>
              <a:p>
                <a:pPr algn="ctr" eaLnBrk="0" hangingPunct="0"/>
                <a:r>
                  <a:rPr lang="zh-CN" altLang="en-US" sz="2000" b="1" dirty="0">
                    <a:latin typeface="微软雅黑" panose="020B0503020204020204" charset="-122"/>
                    <a:ea typeface="微软雅黑" panose="020B0503020204020204" charset="-122"/>
                    <a:cs typeface="微软雅黑" panose="020B0503020204020204" charset="-122"/>
                  </a:rPr>
                  <a:t>先控制</a:t>
                </a:r>
                <a:endParaRPr lang="en-US" altLang="zh-CN" sz="2000" b="1" dirty="0">
                  <a:latin typeface="微软雅黑" panose="020B0503020204020204" charset="-122"/>
                  <a:ea typeface="微软雅黑" panose="020B0503020204020204" charset="-122"/>
                  <a:cs typeface="微软雅黑" panose="020B0503020204020204" charset="-122"/>
                </a:endParaRPr>
              </a:p>
              <a:p>
                <a:pPr algn="ctr" eaLnBrk="0" hangingPunct="0"/>
                <a:r>
                  <a:rPr lang="zh-CN" altLang="en-US" sz="2000" b="1" dirty="0">
                    <a:latin typeface="微软雅黑" panose="020B0503020204020204" charset="-122"/>
                    <a:ea typeface="微软雅黑" panose="020B0503020204020204" charset="-122"/>
                    <a:cs typeface="微软雅黑" panose="020B0503020204020204" charset="-122"/>
                  </a:rPr>
                  <a:t>后消灭</a:t>
                </a:r>
                <a:endParaRPr lang="en-US" altLang="zh-CN" sz="2000" b="1" dirty="0">
                  <a:solidFill>
                    <a:srgbClr val="FFFFFF"/>
                  </a:solidFill>
                  <a:effectLst>
                    <a:outerShdw blurRad="38100" dist="38100" dir="2700000" algn="tl">
                      <a:srgbClr val="C0C0C0"/>
                    </a:outerShdw>
                  </a:effectLst>
                  <a:latin typeface="微软雅黑" panose="020B0503020204020204" charset="-122"/>
                  <a:ea typeface="微软雅黑" panose="020B0503020204020204" charset="-122"/>
                  <a:cs typeface="微软雅黑" panose="020B0503020204020204" charset="-122"/>
                </a:endParaRPr>
              </a:p>
            </p:txBody>
          </p:sp>
        </p:grpSp>
        <p:sp>
          <p:nvSpPr>
            <p:cNvPr id="30" name="Text Box 28"/>
            <p:cNvSpPr txBox="1">
              <a:spLocks noChangeArrowheads="1"/>
            </p:cNvSpPr>
            <p:nvPr>
              <p:custDataLst>
                <p:tags r:id="rId18"/>
              </p:custDataLst>
            </p:nvPr>
          </p:nvSpPr>
          <p:spPr bwMode="gray">
            <a:xfrm>
              <a:off x="1198" y="3151"/>
              <a:ext cx="1692" cy="1138"/>
            </a:xfrm>
            <a:prstGeom prst="rect">
              <a:avLst/>
            </a:prstGeom>
            <a:noFill/>
            <a:ln w="9525" algn="ctr">
              <a:noFill/>
              <a:miter lim="800000"/>
            </a:ln>
            <a:effectLst/>
          </p:spPr>
          <p:txBody>
            <a:bodyPr wrap="square">
              <a:spAutoFit/>
            </a:bodyPr>
            <a:lstStyle/>
            <a:p>
              <a:pPr algn="ctr" eaLnBrk="0" hangingPunct="0"/>
              <a:r>
                <a:rPr lang="zh-CN" altLang="en-US" sz="2000" b="1" dirty="0">
                  <a:latin typeface="微软雅黑" panose="020B0503020204020204" charset="-122"/>
                  <a:ea typeface="微软雅黑" panose="020B0503020204020204" charset="-122"/>
                  <a:cs typeface="微软雅黑" panose="020B0503020204020204" charset="-122"/>
                </a:rPr>
                <a:t>先救人</a:t>
              </a:r>
              <a:endParaRPr lang="en-US" altLang="zh-CN" sz="2000" b="1" dirty="0">
                <a:latin typeface="微软雅黑" panose="020B0503020204020204" charset="-122"/>
                <a:ea typeface="微软雅黑" panose="020B0503020204020204" charset="-122"/>
                <a:cs typeface="微软雅黑" panose="020B0503020204020204" charset="-122"/>
              </a:endParaRPr>
            </a:p>
            <a:p>
              <a:pPr algn="ctr" eaLnBrk="0" hangingPunct="0"/>
              <a:r>
                <a:rPr lang="zh-CN" altLang="en-US" sz="2000" b="1" dirty="0">
                  <a:latin typeface="微软雅黑" panose="020B0503020204020204" charset="-122"/>
                  <a:ea typeface="微软雅黑" panose="020B0503020204020204" charset="-122"/>
                  <a:cs typeface="微软雅黑" panose="020B0503020204020204" charset="-122"/>
                </a:rPr>
                <a:t>后灭火</a:t>
              </a:r>
              <a:endParaRPr lang="en-US" altLang="zh-CN" sz="2000" b="1" dirty="0">
                <a:solidFill>
                  <a:srgbClr val="FFFFFF"/>
                </a:solidFill>
                <a:effectLst>
                  <a:outerShdw blurRad="38100" dist="38100" dir="2700000" algn="tl">
                    <a:srgbClr val="C0C0C0"/>
                  </a:outerShdw>
                </a:effectLst>
                <a:latin typeface="微软雅黑" panose="020B0503020204020204" charset="-122"/>
                <a:ea typeface="微软雅黑" panose="020B0503020204020204" charset="-122"/>
                <a:cs typeface="微软雅黑" panose="020B0503020204020204" charset="-122"/>
              </a:endParaRPr>
            </a:p>
          </p:txBody>
        </p:sp>
      </p:grpSp>
      <p:sp>
        <p:nvSpPr>
          <p:cNvPr id="9" name="标题 1"/>
          <p:cNvSpPr>
            <a:spLocks noGrp="1"/>
          </p:cNvSpPr>
          <p:nvPr>
            <p:custDataLst>
              <p:tags r:id="rId19"/>
            </p:custDataLst>
          </p:nvPr>
        </p:nvSpPr>
        <p:spPr>
          <a:xfrm>
            <a:off x="672465" y="819150"/>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火灾扑救的原则</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7" name="TextBox 90"/>
          <p:cNvSpPr txBox="1"/>
          <p:nvPr>
            <p:custDataLst>
              <p:tags r:id="rId20"/>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1"/>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p:cNvSpPr>
            <a:spLocks noGrp="1"/>
          </p:cNvSpPr>
          <p:nvPr>
            <p:custDataLst>
              <p:tags r:id="rId1"/>
            </p:custDataLst>
          </p:nvPr>
        </p:nvSpPr>
        <p:spPr>
          <a:xfrm>
            <a:off x="1321435" y="481330"/>
            <a:ext cx="2535555" cy="571500"/>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灭火器的使用</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custDataLst>
              <p:tags r:id="rId2"/>
            </p:custDataLst>
          </p:nvPr>
        </p:nvSpPr>
        <p:spPr>
          <a:xfrm>
            <a:off x="540385" y="3752850"/>
            <a:ext cx="11332210" cy="2560320"/>
          </a:xfrm>
          <a:prstGeom prst="rect">
            <a:avLst/>
          </a:prstGeom>
          <a:noFill/>
        </p:spPr>
        <p:txBody>
          <a:bodyPr wrap="square" rtlCol="0" anchor="t">
            <a:spAutoFit/>
          </a:bodyPr>
          <a:lstStyle/>
          <a:p>
            <a:pPr fontAlgn="auto">
              <a:lnSpc>
                <a:spcPct val="150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注意事项：</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①</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干粉灭火无毒性，也无腐蚀作用。可以用于扑灭燃烧液体、贵重仪器燃油及可燃气体的火灾</a:t>
            </a: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即</a:t>
            </a: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ABC</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类</a:t>
            </a: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，灭火效果较好。</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②</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干粉是不导电的，这种灭火器可用于扑灭带电设备的火灾。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③</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干粉灭火器应保持干燥、密封以防干粉受潮结块；避免日光曝晒。应存放在通风、阴凉、易取用处。</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r>
              <a:rPr lang="en-US" altLang="zh-CN" dirty="0">
                <a:solidFill>
                  <a:schemeClr val="tx1"/>
                </a:solidFill>
                <a:latin typeface="微软雅黑" panose="020B0503020204020204" charset="-122"/>
                <a:ea typeface="微软雅黑" panose="020B0503020204020204" charset="-122"/>
                <a:cs typeface="微软雅黑" panose="020B0503020204020204" charset="-122"/>
                <a:sym typeface="+mn-ea"/>
              </a:rPr>
              <a:t>④</a:t>
            </a:r>
            <a:r>
              <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rPr>
              <a:t>手提干粉灭火器的使用过程中不能倒置使用，也不能对着人。</a:t>
            </a:r>
            <a:endParaRPr lang="zh-CN" altLang="en-US"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pic>
        <p:nvPicPr>
          <p:cNvPr id="74754" name="Picture 2" descr="IMG_0246"/>
          <p:cNvPicPr>
            <a:picLocks noChangeAspect="1"/>
          </p:cNvPicPr>
          <p:nvPr>
            <p:custDataLst>
              <p:tags r:id="rId3"/>
            </p:custDataLst>
          </p:nvPr>
        </p:nvPicPr>
        <p:blipFill>
          <a:blip r:embed="rId4" cstate="print">
            <a:lum bright="12000" contrast="18000"/>
          </a:blip>
          <a:stretch>
            <a:fillRect/>
          </a:stretch>
        </p:blipFill>
        <p:spPr>
          <a:xfrm>
            <a:off x="468313" y="1052513"/>
            <a:ext cx="2630487" cy="2159000"/>
          </a:xfrm>
          <a:prstGeom prst="rect">
            <a:avLst/>
          </a:prstGeom>
          <a:noFill/>
          <a:ln w="9525" cap="flat" cmpd="sng">
            <a:solidFill>
              <a:srgbClr val="FFCC00"/>
            </a:solidFill>
            <a:prstDash val="solid"/>
            <a:miter/>
            <a:headEnd type="none" w="med" len="med"/>
            <a:tailEnd type="none" w="med" len="med"/>
          </a:ln>
        </p:spPr>
      </p:pic>
      <p:pic>
        <p:nvPicPr>
          <p:cNvPr id="74755" name="Picture 3" descr="IMG_0243"/>
          <p:cNvPicPr>
            <a:picLocks noChangeAspect="1"/>
          </p:cNvPicPr>
          <p:nvPr>
            <p:custDataLst>
              <p:tags r:id="rId5"/>
            </p:custDataLst>
          </p:nvPr>
        </p:nvPicPr>
        <p:blipFill>
          <a:blip r:embed="rId6" cstate="print">
            <a:lum bright="6000" contrast="6000"/>
          </a:blip>
          <a:stretch>
            <a:fillRect/>
          </a:stretch>
        </p:blipFill>
        <p:spPr>
          <a:xfrm>
            <a:off x="3348038" y="1052513"/>
            <a:ext cx="2630487" cy="2159000"/>
          </a:xfrm>
          <a:prstGeom prst="rect">
            <a:avLst/>
          </a:prstGeom>
          <a:noFill/>
          <a:ln w="9525" cap="flat" cmpd="sng">
            <a:solidFill>
              <a:srgbClr val="FFCC00"/>
            </a:solidFill>
            <a:prstDash val="solid"/>
            <a:miter/>
            <a:headEnd type="none" w="med" len="med"/>
            <a:tailEnd type="none" w="med" len="med"/>
          </a:ln>
        </p:spPr>
      </p:pic>
      <p:pic>
        <p:nvPicPr>
          <p:cNvPr id="74756" name="Picture 4" descr="IMG_0244"/>
          <p:cNvPicPr>
            <a:picLocks noChangeAspect="1"/>
          </p:cNvPicPr>
          <p:nvPr>
            <p:custDataLst>
              <p:tags r:id="rId7"/>
            </p:custDataLst>
          </p:nvPr>
        </p:nvPicPr>
        <p:blipFill>
          <a:blip r:embed="rId8" cstate="print">
            <a:lum contrast="6000"/>
          </a:blip>
          <a:stretch>
            <a:fillRect/>
          </a:stretch>
        </p:blipFill>
        <p:spPr>
          <a:xfrm>
            <a:off x="6227763" y="1052513"/>
            <a:ext cx="2630487" cy="2159000"/>
          </a:xfrm>
          <a:prstGeom prst="rect">
            <a:avLst/>
          </a:prstGeom>
          <a:noFill/>
          <a:ln w="9525" cap="flat" cmpd="sng">
            <a:solidFill>
              <a:srgbClr val="FFCC00"/>
            </a:solidFill>
            <a:prstDash val="solid"/>
            <a:miter/>
            <a:headEnd type="none" w="med" len="med"/>
            <a:tailEnd type="none" w="med" len="med"/>
          </a:ln>
        </p:spPr>
      </p:pic>
      <p:pic>
        <p:nvPicPr>
          <p:cNvPr id="74757" name="Picture 5" descr="IMG_0298"/>
          <p:cNvPicPr>
            <a:picLocks noChangeAspect="1"/>
          </p:cNvPicPr>
          <p:nvPr>
            <p:custDataLst>
              <p:tags r:id="rId9"/>
            </p:custDataLst>
          </p:nvPr>
        </p:nvPicPr>
        <p:blipFill>
          <a:blip r:embed="rId10" cstate="print"/>
          <a:stretch>
            <a:fillRect/>
          </a:stretch>
        </p:blipFill>
        <p:spPr>
          <a:xfrm>
            <a:off x="9170353" y="1052513"/>
            <a:ext cx="2630487" cy="2159000"/>
          </a:xfrm>
          <a:prstGeom prst="rect">
            <a:avLst/>
          </a:prstGeom>
          <a:noFill/>
          <a:ln w="9525" cap="flat" cmpd="sng">
            <a:solidFill>
              <a:srgbClr val="FFFF00"/>
            </a:solidFill>
            <a:prstDash val="solid"/>
            <a:miter/>
            <a:headEnd type="none" w="med" len="med"/>
            <a:tailEnd type="none" w="med" len="med"/>
          </a:ln>
        </p:spPr>
      </p:pic>
      <p:sp>
        <p:nvSpPr>
          <p:cNvPr id="74758" name="Rectangle 6"/>
          <p:cNvSpPr/>
          <p:nvPr>
            <p:custDataLst>
              <p:tags r:id="rId11"/>
            </p:custDataLst>
          </p:nvPr>
        </p:nvSpPr>
        <p:spPr>
          <a:xfrm>
            <a:off x="756285" y="3282950"/>
            <a:ext cx="1951038" cy="400050"/>
          </a:xfrm>
          <a:prstGeom prst="rect">
            <a:avLst/>
          </a:prstGeom>
          <a:noFill/>
          <a:ln w="9525">
            <a:noFill/>
          </a:ln>
        </p:spPr>
        <p:txBody>
          <a:bodyPr wrap="none" anchor="ctr">
            <a:spAutoFit/>
          </a:bodyPr>
          <a:lstStyle/>
          <a:p>
            <a:pPr lvl="0" eaLnBrk="1" hangingPunct="1"/>
            <a:r>
              <a:rPr lang="zh-CN" altLang="zh-CN" sz="2000"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、取出灭火器</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74759" name="Rectangle 7"/>
          <p:cNvSpPr/>
          <p:nvPr>
            <p:custDataLst>
              <p:tags r:id="rId12"/>
            </p:custDataLst>
          </p:nvPr>
        </p:nvSpPr>
        <p:spPr>
          <a:xfrm>
            <a:off x="3348990" y="3282950"/>
            <a:ext cx="2463800" cy="400050"/>
          </a:xfrm>
          <a:prstGeom prst="rect">
            <a:avLst/>
          </a:prstGeom>
          <a:noFill/>
          <a:ln w="9525">
            <a:noFill/>
          </a:ln>
        </p:spPr>
        <p:txBody>
          <a:bodyPr wrap="none" anchor="ctr">
            <a:spAutoFit/>
          </a:bodyPr>
          <a:lstStyle/>
          <a:p>
            <a:pPr lvl="0" eaLnBrk="1" hangingPunct="1"/>
            <a:r>
              <a:rPr lang="zh-CN" altLang="zh-CN" sz="2000"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、用力拉出保险销</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74760" name="Rectangle 8"/>
          <p:cNvSpPr/>
          <p:nvPr>
            <p:custDataLst>
              <p:tags r:id="rId13"/>
            </p:custDataLst>
          </p:nvPr>
        </p:nvSpPr>
        <p:spPr>
          <a:xfrm>
            <a:off x="6227445" y="3274060"/>
            <a:ext cx="2630170" cy="722630"/>
          </a:xfrm>
          <a:prstGeom prst="rect">
            <a:avLst/>
          </a:prstGeom>
          <a:noFill/>
          <a:ln w="9525">
            <a:noFill/>
          </a:ln>
        </p:spPr>
        <p:txBody>
          <a:bodyPr wrap="square" anchor="ctr">
            <a:spAutoFit/>
          </a:bodyPr>
          <a:lstStyle/>
          <a:p>
            <a:pPr lvl="0" eaLnBrk="1" hangingPunct="1"/>
            <a:r>
              <a:rPr lang="zh-CN" altLang="zh-CN" sz="2000"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一手握住喷嘴，</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lvl="0" eaLnBrk="1" hangingPunct="1"/>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一手用力按下压把</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74761" name="Rectangle 9"/>
          <p:cNvSpPr/>
          <p:nvPr>
            <p:custDataLst>
              <p:tags r:id="rId14"/>
            </p:custDataLst>
          </p:nvPr>
        </p:nvSpPr>
        <p:spPr>
          <a:xfrm>
            <a:off x="9194800" y="3281363"/>
            <a:ext cx="2651125" cy="708025"/>
          </a:xfrm>
          <a:prstGeom prst="rect">
            <a:avLst/>
          </a:prstGeom>
          <a:noFill/>
          <a:ln w="9525">
            <a:noFill/>
          </a:ln>
        </p:spPr>
        <p:txBody>
          <a:bodyPr wrap="none" anchor="ctr">
            <a:spAutoFit/>
          </a:bodyPr>
          <a:lstStyle/>
          <a:p>
            <a:pPr lvl="0" eaLnBrk="1" hangingPunct="1"/>
            <a:r>
              <a:rPr lang="zh-CN" altLang="zh-CN" sz="2000"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、对准火焰根部左右</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lvl="0" eaLnBrk="1" hangingPunct="1"/>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扫射，直至将火扑灭</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15"/>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p:cNvSpPr>
            <a:spLocks noGrp="1"/>
          </p:cNvSpPr>
          <p:nvPr>
            <p:custDataLst>
              <p:tags r:id="rId1"/>
            </p:custDataLst>
          </p:nvPr>
        </p:nvSpPr>
        <p:spPr>
          <a:xfrm>
            <a:off x="1321435" y="337185"/>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消火栓的使用</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58370" name="Picture 2" descr="IMG_0347"/>
          <p:cNvPicPr>
            <a:picLocks noChangeAspect="1"/>
          </p:cNvPicPr>
          <p:nvPr>
            <p:custDataLst>
              <p:tags r:id="rId2"/>
            </p:custDataLst>
          </p:nvPr>
        </p:nvPicPr>
        <p:blipFill>
          <a:blip r:embed="rId3" cstate="print"/>
          <a:stretch>
            <a:fillRect/>
          </a:stretch>
        </p:blipFill>
        <p:spPr>
          <a:xfrm>
            <a:off x="457200" y="1134110"/>
            <a:ext cx="2590800" cy="2020888"/>
          </a:xfrm>
          <a:prstGeom prst="rect">
            <a:avLst/>
          </a:prstGeom>
          <a:noFill/>
          <a:ln w="9525">
            <a:noFill/>
          </a:ln>
        </p:spPr>
      </p:pic>
      <p:pic>
        <p:nvPicPr>
          <p:cNvPr id="58371" name="Picture 3" descr="IMG_0352"/>
          <p:cNvPicPr>
            <a:picLocks noChangeAspect="1"/>
          </p:cNvPicPr>
          <p:nvPr>
            <p:custDataLst>
              <p:tags r:id="rId4"/>
            </p:custDataLst>
          </p:nvPr>
        </p:nvPicPr>
        <p:blipFill>
          <a:blip r:embed="rId5" cstate="print"/>
          <a:stretch>
            <a:fillRect/>
          </a:stretch>
        </p:blipFill>
        <p:spPr>
          <a:xfrm>
            <a:off x="3276600" y="1134110"/>
            <a:ext cx="2590800" cy="2022475"/>
          </a:xfrm>
          <a:prstGeom prst="rect">
            <a:avLst/>
          </a:prstGeom>
          <a:noFill/>
          <a:ln w="9525">
            <a:noFill/>
          </a:ln>
        </p:spPr>
      </p:pic>
      <p:pic>
        <p:nvPicPr>
          <p:cNvPr id="58372" name="Picture 4" descr="IMG_0353"/>
          <p:cNvPicPr>
            <a:picLocks noChangeAspect="1"/>
          </p:cNvPicPr>
          <p:nvPr>
            <p:custDataLst>
              <p:tags r:id="rId6"/>
            </p:custDataLst>
          </p:nvPr>
        </p:nvPicPr>
        <p:blipFill>
          <a:blip r:embed="rId7" cstate="print"/>
          <a:stretch>
            <a:fillRect/>
          </a:stretch>
        </p:blipFill>
        <p:spPr>
          <a:xfrm>
            <a:off x="6096000" y="1134110"/>
            <a:ext cx="2590800" cy="2019300"/>
          </a:xfrm>
          <a:prstGeom prst="rect">
            <a:avLst/>
          </a:prstGeom>
          <a:noFill/>
          <a:ln w="9525">
            <a:noFill/>
          </a:ln>
        </p:spPr>
      </p:pic>
      <p:pic>
        <p:nvPicPr>
          <p:cNvPr id="58373" name="Picture 5" descr="IMG_0356"/>
          <p:cNvPicPr>
            <a:picLocks noChangeAspect="1"/>
          </p:cNvPicPr>
          <p:nvPr>
            <p:custDataLst>
              <p:tags r:id="rId8"/>
            </p:custDataLst>
          </p:nvPr>
        </p:nvPicPr>
        <p:blipFill>
          <a:blip r:embed="rId9" cstate="print"/>
          <a:stretch>
            <a:fillRect/>
          </a:stretch>
        </p:blipFill>
        <p:spPr>
          <a:xfrm>
            <a:off x="457200" y="3572510"/>
            <a:ext cx="2590800" cy="2020888"/>
          </a:xfrm>
          <a:prstGeom prst="rect">
            <a:avLst/>
          </a:prstGeom>
          <a:noFill/>
          <a:ln w="9525">
            <a:noFill/>
          </a:ln>
        </p:spPr>
      </p:pic>
      <p:pic>
        <p:nvPicPr>
          <p:cNvPr id="58374" name="Picture 6" descr="IMG_0331"/>
          <p:cNvPicPr>
            <a:picLocks noChangeAspect="1"/>
          </p:cNvPicPr>
          <p:nvPr>
            <p:custDataLst>
              <p:tags r:id="rId10"/>
            </p:custDataLst>
          </p:nvPr>
        </p:nvPicPr>
        <p:blipFill>
          <a:blip r:embed="rId11" cstate="print"/>
          <a:srcRect l="18974" t="33755" r="26575" b="-438"/>
          <a:stretch>
            <a:fillRect/>
          </a:stretch>
        </p:blipFill>
        <p:spPr>
          <a:xfrm>
            <a:off x="3276600" y="3572510"/>
            <a:ext cx="2590800" cy="2017713"/>
          </a:xfrm>
          <a:prstGeom prst="rect">
            <a:avLst/>
          </a:prstGeom>
          <a:noFill/>
          <a:ln w="9525">
            <a:noFill/>
          </a:ln>
        </p:spPr>
      </p:pic>
      <p:pic>
        <p:nvPicPr>
          <p:cNvPr id="58375" name="Picture 7" descr="IMG_0302"/>
          <p:cNvPicPr>
            <a:picLocks noChangeAspect="1"/>
          </p:cNvPicPr>
          <p:nvPr>
            <p:custDataLst>
              <p:tags r:id="rId12"/>
            </p:custDataLst>
          </p:nvPr>
        </p:nvPicPr>
        <p:blipFill>
          <a:blip r:embed="rId13" cstate="print"/>
          <a:stretch>
            <a:fillRect/>
          </a:stretch>
        </p:blipFill>
        <p:spPr>
          <a:xfrm>
            <a:off x="6096000" y="3556635"/>
            <a:ext cx="2590800" cy="2020888"/>
          </a:xfrm>
          <a:prstGeom prst="rect">
            <a:avLst/>
          </a:prstGeom>
          <a:noFill/>
          <a:ln w="9525">
            <a:noFill/>
          </a:ln>
        </p:spPr>
      </p:pic>
      <p:sp>
        <p:nvSpPr>
          <p:cNvPr id="58376" name="Rectangle 8"/>
          <p:cNvSpPr/>
          <p:nvPr>
            <p:custDataLst>
              <p:tags r:id="rId14"/>
            </p:custDataLst>
          </p:nvPr>
        </p:nvSpPr>
        <p:spPr>
          <a:xfrm>
            <a:off x="381000" y="3140710"/>
            <a:ext cx="2982913" cy="400050"/>
          </a:xfrm>
          <a:prstGeom prst="rect">
            <a:avLst/>
          </a:prstGeom>
          <a:noFill/>
          <a:ln w="9525">
            <a:noFill/>
          </a:ln>
        </p:spPr>
        <p:txBody>
          <a:bodyPr wrap="none" anchor="ctr">
            <a:spAutoFit/>
          </a:bodyPr>
          <a:lstStyle/>
          <a:p>
            <a:pPr lvl="0" eaLnBrk="1" hangingPunct="1"/>
            <a:r>
              <a:rPr lang="zh-CN" altLang="zh-CN" sz="2000" b="1" dirty="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、打开或击碎消防箱门</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8377" name="Rectangle 9"/>
          <p:cNvSpPr/>
          <p:nvPr>
            <p:custDataLst>
              <p:tags r:id="rId15"/>
            </p:custDataLst>
          </p:nvPr>
        </p:nvSpPr>
        <p:spPr>
          <a:xfrm>
            <a:off x="3200400" y="3101023"/>
            <a:ext cx="2982913" cy="400050"/>
          </a:xfrm>
          <a:prstGeom prst="rect">
            <a:avLst/>
          </a:prstGeom>
          <a:noFill/>
          <a:ln w="9525">
            <a:noFill/>
          </a:ln>
        </p:spPr>
        <p:txBody>
          <a:bodyPr wrap="none" anchor="ctr">
            <a:spAutoFit/>
          </a:bodyPr>
          <a:lstStyle/>
          <a:p>
            <a:pPr lvl="0" eaLnBrk="1" hangingPunct="1"/>
            <a:r>
              <a:rPr lang="zh-CN" altLang="zh-CN" sz="2000" b="1" dirty="0">
                <a:solidFill>
                  <a:schemeClr val="tx1"/>
                </a:solidFill>
                <a:latin typeface="微软雅黑" panose="020B0503020204020204" charset="-122"/>
                <a:ea typeface="微软雅黑" panose="020B0503020204020204" charset="-122"/>
                <a:cs typeface="微软雅黑" panose="020B0503020204020204" charset="-122"/>
              </a:rPr>
              <a:t>2</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、取出并展开消防水带</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8378" name="Rectangle 10"/>
          <p:cNvSpPr/>
          <p:nvPr>
            <p:custDataLst>
              <p:tags r:id="rId16"/>
            </p:custDataLst>
          </p:nvPr>
        </p:nvSpPr>
        <p:spPr>
          <a:xfrm>
            <a:off x="6248400" y="3113723"/>
            <a:ext cx="2470150" cy="400050"/>
          </a:xfrm>
          <a:prstGeom prst="rect">
            <a:avLst/>
          </a:prstGeom>
          <a:noFill/>
          <a:ln w="9525">
            <a:noFill/>
          </a:ln>
        </p:spPr>
        <p:txBody>
          <a:bodyPr wrap="none" anchor="ctr">
            <a:spAutoFit/>
          </a:bodyPr>
          <a:lstStyle/>
          <a:p>
            <a:pPr lvl="0" eaLnBrk="1" hangingPunct="1"/>
            <a:r>
              <a:rPr lang="zh-CN" altLang="zh-CN" sz="2000" b="1" dirty="0">
                <a:solidFill>
                  <a:schemeClr val="tx1"/>
                </a:solidFill>
                <a:latin typeface="微软雅黑" panose="020B0503020204020204" charset="-122"/>
                <a:ea typeface="微软雅黑" panose="020B0503020204020204" charset="-122"/>
                <a:cs typeface="微软雅黑" panose="020B0503020204020204" charset="-122"/>
              </a:rPr>
              <a:t>3</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、一端连接消防栓</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8379" name="Rectangle 11"/>
          <p:cNvSpPr/>
          <p:nvPr>
            <p:custDataLst>
              <p:tags r:id="rId17"/>
            </p:custDataLst>
          </p:nvPr>
        </p:nvSpPr>
        <p:spPr>
          <a:xfrm>
            <a:off x="323850" y="5552123"/>
            <a:ext cx="2982913" cy="400050"/>
          </a:xfrm>
          <a:prstGeom prst="rect">
            <a:avLst/>
          </a:prstGeom>
          <a:noFill/>
          <a:ln w="9525">
            <a:noFill/>
          </a:ln>
        </p:spPr>
        <p:txBody>
          <a:bodyPr wrap="none" anchor="ctr">
            <a:spAutoFit/>
          </a:bodyPr>
          <a:lstStyle/>
          <a:p>
            <a:pPr lvl="0" eaLnBrk="1" hangingPunct="1"/>
            <a:r>
              <a:rPr lang="zh-CN" altLang="zh-CN" sz="2000" b="1"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、另一端连接消防枪头</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8380" name="Rectangle 12"/>
          <p:cNvSpPr/>
          <p:nvPr>
            <p:custDataLst>
              <p:tags r:id="rId18"/>
            </p:custDataLst>
          </p:nvPr>
        </p:nvSpPr>
        <p:spPr>
          <a:xfrm>
            <a:off x="3276600" y="5548948"/>
            <a:ext cx="2470150" cy="400050"/>
          </a:xfrm>
          <a:prstGeom prst="rect">
            <a:avLst/>
          </a:prstGeom>
          <a:noFill/>
          <a:ln w="9525">
            <a:noFill/>
          </a:ln>
        </p:spPr>
        <p:txBody>
          <a:bodyPr wrap="none" anchor="ctr">
            <a:spAutoFit/>
          </a:bodyPr>
          <a:lstStyle/>
          <a:p>
            <a:pPr lvl="0" eaLnBrk="1" hangingPunct="1"/>
            <a:r>
              <a:rPr lang="zh-CN" altLang="zh-CN" sz="2000" b="1" dirty="0">
                <a:solidFill>
                  <a:schemeClr val="tx1"/>
                </a:solidFill>
                <a:latin typeface="微软雅黑" panose="020B0503020204020204" charset="-122"/>
                <a:ea typeface="微软雅黑" panose="020B0503020204020204" charset="-122"/>
                <a:cs typeface="微软雅黑" panose="020B0503020204020204" charset="-122"/>
              </a:rPr>
              <a:t>5</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、打开消防栓阀门</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8381" name="Rectangle 13"/>
          <p:cNvSpPr/>
          <p:nvPr>
            <p:custDataLst>
              <p:tags r:id="rId19"/>
            </p:custDataLst>
          </p:nvPr>
        </p:nvSpPr>
        <p:spPr>
          <a:xfrm>
            <a:off x="5795645" y="5548948"/>
            <a:ext cx="3200400" cy="400050"/>
          </a:xfrm>
          <a:prstGeom prst="rect">
            <a:avLst/>
          </a:prstGeom>
          <a:noFill/>
          <a:ln w="9525">
            <a:noFill/>
          </a:ln>
        </p:spPr>
        <p:txBody>
          <a:bodyPr anchor="ctr">
            <a:spAutoFit/>
          </a:bodyPr>
          <a:lstStyle/>
          <a:p>
            <a:pPr lvl="0" eaLnBrk="1" hangingPunct="1"/>
            <a:r>
              <a:rPr lang="zh-CN" altLang="zh-CN" sz="2000" b="1" dirty="0">
                <a:solidFill>
                  <a:schemeClr val="tx1"/>
                </a:solidFill>
                <a:latin typeface="微软雅黑" panose="020B0503020204020204" charset="-122"/>
                <a:ea typeface="微软雅黑" panose="020B0503020204020204" charset="-122"/>
                <a:cs typeface="微软雅黑" panose="020B0503020204020204" charset="-122"/>
              </a:rPr>
              <a:t>6</a:t>
            </a:r>
            <a:r>
              <a:rPr lang="zh-CN" altLang="en-US" sz="2000" b="1" dirty="0">
                <a:solidFill>
                  <a:schemeClr val="tx1"/>
                </a:solidFill>
                <a:latin typeface="微软雅黑" panose="020B0503020204020204" charset="-122"/>
                <a:ea typeface="微软雅黑" panose="020B0503020204020204" charset="-122"/>
                <a:cs typeface="微软雅黑" panose="020B0503020204020204" charset="-122"/>
              </a:rPr>
              <a:t>、对准火焰根部进行灭火</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custDataLst>
              <p:tags r:id="rId20"/>
            </p:custDataLst>
          </p:nvPr>
        </p:nvSpPr>
        <p:spPr>
          <a:xfrm>
            <a:off x="8738870" y="482600"/>
            <a:ext cx="3455670" cy="3291840"/>
          </a:xfrm>
          <a:prstGeom prst="rect">
            <a:avLst/>
          </a:prstGeom>
          <a:noFill/>
        </p:spPr>
        <p:txBody>
          <a:bodyPr wrap="square" rtlCol="0" anchor="t">
            <a:spAutoFit/>
          </a:bodyPr>
          <a:lstStyle/>
          <a:p>
            <a:pPr fontAlgn="auto">
              <a:lnSpc>
                <a:spcPct val="150000"/>
              </a:lnSpc>
            </a:pPr>
            <a:r>
              <a:rPr lang="zh-CN" alt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注意事项：</a:t>
            </a:r>
            <a:endParaRPr kumimoji="0" lang="zh-CN" altLang="zh-CN"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914400" rtl="0" eaLnBrk="0" fontAlgn="base" hangingPunct="0">
              <a:lnSpc>
                <a:spcPct val="150000"/>
              </a:lnSpc>
              <a:spcBef>
                <a:spcPct val="0"/>
              </a:spcBef>
              <a:spcAft>
                <a:spcPct val="0"/>
              </a:spcAft>
              <a:buClrTx/>
              <a:buSzTx/>
              <a:buFont typeface="微软雅黑" panose="020B0503020204020204" charset="-122"/>
              <a:buNone/>
              <a:defRPr/>
            </a:pPr>
            <a:r>
              <a:rPr lang="zh-CN" alt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1</a:t>
            </a:r>
            <a:r>
              <a:rPr lang="zh-CN" altLang="en-US"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a:t>
            </a:r>
            <a:r>
              <a:rPr 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消火栓前</a:t>
            </a:r>
            <a:r>
              <a:rPr lang="zh-CN" alt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1</a:t>
            </a:r>
            <a:r>
              <a:rPr 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米内禁止堆放任何物品；</a:t>
            </a:r>
            <a:endParaRPr kumimoji="0" lang="zh-CN"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914400" rtl="0" eaLnBrk="0" fontAlgn="base" hangingPunct="0">
              <a:lnSpc>
                <a:spcPct val="150000"/>
              </a:lnSpc>
              <a:spcBef>
                <a:spcPct val="0"/>
              </a:spcBef>
              <a:spcAft>
                <a:spcPct val="0"/>
              </a:spcAft>
              <a:buClrTx/>
              <a:buSzTx/>
              <a:buFont typeface="微软雅黑" panose="020B0503020204020204" charset="-122"/>
              <a:buNone/>
              <a:defRPr/>
            </a:pPr>
            <a:r>
              <a:rPr lang="zh-CN" alt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2</a:t>
            </a:r>
            <a:r>
              <a:rPr lang="zh-CN" altLang="en-US"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a:t>
            </a:r>
            <a:r>
              <a:rPr 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非火灾时禁止动用；</a:t>
            </a:r>
            <a:endParaRPr kumimoji="0" lang="zh-CN"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a:p>
            <a:pPr marL="0" marR="0" lvl="0" indent="0" algn="l" defTabSz="914400" rtl="0" eaLnBrk="0" fontAlgn="base" hangingPunct="0">
              <a:lnSpc>
                <a:spcPct val="150000"/>
              </a:lnSpc>
              <a:spcBef>
                <a:spcPct val="0"/>
              </a:spcBef>
              <a:spcAft>
                <a:spcPct val="0"/>
              </a:spcAft>
              <a:buClrTx/>
              <a:buSzTx/>
              <a:buFont typeface="微软雅黑" panose="020B0503020204020204" charset="-122"/>
              <a:buNone/>
              <a:defRPr/>
            </a:pPr>
            <a:r>
              <a:rPr lang="zh-CN" alt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3</a:t>
            </a:r>
            <a:r>
              <a:rPr lang="zh-CN" altLang="en-US"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a:t>
            </a:r>
            <a:r>
              <a:rPr lang="zh-CN" sz="200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rPr>
              <a:t>灭火完毕，将消防水带晾干后恢复原状态。</a:t>
            </a:r>
            <a:endParaRPr kumimoji="0" lang="zh-CN"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a:p>
            <a:pPr fontAlgn="auto">
              <a:lnSpc>
                <a:spcPct val="150000"/>
              </a:lnSpc>
            </a:pPr>
            <a:endParaRPr kumimoji="0" lang="zh-CN" altLang="en-US"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custDataLst>
              <p:tags r:id="rId21"/>
            </p:custDataLst>
          </p:nvPr>
        </p:nvSpPr>
        <p:spPr>
          <a:xfrm>
            <a:off x="8893175" y="3340735"/>
            <a:ext cx="3353435" cy="2847340"/>
          </a:xfrm>
          <a:prstGeom prst="rect">
            <a:avLst/>
          </a:prstGeom>
          <a:noFill/>
        </p:spPr>
        <p:txBody>
          <a:bodyPr wrap="square" rtlCol="0" anchor="t">
            <a:spAutoFit/>
          </a:bodyPr>
          <a:lstStyle/>
          <a:p>
            <a:pPr fontAlgn="auto">
              <a:lnSpc>
                <a:spcPts val="3100"/>
              </a:lnSpc>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有哪些火灾不宜用水扑救？</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100"/>
              </a:lnSpc>
            </a:pP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1</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）、电气设备和线路火灾；</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100"/>
              </a:lnSpc>
            </a:pP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2</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）、油类火灾；</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100"/>
              </a:lnSpc>
            </a:pP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3</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）、电石、锂、钠、钾、钒等遇水可产生可燃气体，易引起爆炸；</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fontAlgn="auto">
              <a:lnSpc>
                <a:spcPts val="3100"/>
              </a:lnSpc>
            </a:pPr>
            <a:r>
              <a:rPr lang="en-US" altLang="zh-CN" sz="2000" dirty="0">
                <a:solidFill>
                  <a:schemeClr val="tx1"/>
                </a:solidFill>
                <a:latin typeface="微软雅黑" panose="020B0503020204020204" charset="-122"/>
                <a:ea typeface="微软雅黑" panose="020B0503020204020204" charset="-122"/>
                <a:cs typeface="微软雅黑" panose="020B0503020204020204" charset="-122"/>
                <a:sym typeface="+mn-ea"/>
              </a:rPr>
              <a:t>4</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）、火场有重要仪器仪表</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4" name="TextBox 90"/>
          <p:cNvSpPr txBox="1"/>
          <p:nvPr>
            <p:custDataLst>
              <p:tags r:id="rId22"/>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23"/>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fade">
                                      <p:cBhvr>
                                        <p:cTn id="7" dur="100"/>
                                        <p:tgtEl>
                                          <p:spTgt spid="58370"/>
                                        </p:tgtEl>
                                      </p:cBhvr>
                                    </p:animEffect>
                                    <p:anim calcmode="lin" valueType="num">
                                      <p:cBhvr>
                                        <p:cTn id="8" dur="400" fill="hold"/>
                                        <p:tgtEl>
                                          <p:spTgt spid="58370"/>
                                        </p:tgtEl>
                                        <p:attrNameLst>
                                          <p:attrName>ppt_x</p:attrName>
                                        </p:attrNameLst>
                                      </p:cBhvr>
                                      <p:tavLst>
                                        <p:tav tm="0">
                                          <p:val>
                                            <p:strVal val="#ppt_x"/>
                                          </p:val>
                                        </p:tav>
                                        <p:tav tm="100000">
                                          <p:val>
                                            <p:strVal val="#ppt_x"/>
                                          </p:val>
                                        </p:tav>
                                      </p:tavLst>
                                    </p:anim>
                                    <p:anim calcmode="lin" valueType="num">
                                      <p:cBhvr>
                                        <p:cTn id="9" dur="400" fill="hold"/>
                                        <p:tgtEl>
                                          <p:spTgt spid="58370"/>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837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837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58376"/>
                                        </p:tgtEl>
                                        <p:attrNameLst>
                                          <p:attrName>style.visibility</p:attrName>
                                        </p:attrNameLst>
                                      </p:cBhvr>
                                      <p:to>
                                        <p:strVal val="visible"/>
                                      </p:to>
                                    </p:set>
                                    <p:animEffect transition="in" filter="fade">
                                      <p:cBhvr>
                                        <p:cTn id="14" dur="100"/>
                                        <p:tgtEl>
                                          <p:spTgt spid="58376"/>
                                        </p:tgtEl>
                                      </p:cBhvr>
                                    </p:animEffect>
                                    <p:anim calcmode="lin" valueType="num">
                                      <p:cBhvr>
                                        <p:cTn id="15" dur="400" fill="hold"/>
                                        <p:tgtEl>
                                          <p:spTgt spid="58376"/>
                                        </p:tgtEl>
                                        <p:attrNameLst>
                                          <p:attrName>ppt_x</p:attrName>
                                        </p:attrNameLst>
                                      </p:cBhvr>
                                      <p:tavLst>
                                        <p:tav tm="0">
                                          <p:val>
                                            <p:strVal val="#ppt_x"/>
                                          </p:val>
                                        </p:tav>
                                        <p:tav tm="100000">
                                          <p:val>
                                            <p:strVal val="#ppt_x"/>
                                          </p:val>
                                        </p:tav>
                                      </p:tavLst>
                                    </p:anim>
                                    <p:anim calcmode="lin" valueType="num">
                                      <p:cBhvr>
                                        <p:cTn id="16" dur="400" fill="hold"/>
                                        <p:tgtEl>
                                          <p:spTgt spid="58376"/>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5837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5837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58371"/>
                                        </p:tgtEl>
                                        <p:attrNameLst>
                                          <p:attrName>style.visibility</p:attrName>
                                        </p:attrNameLst>
                                      </p:cBhvr>
                                      <p:to>
                                        <p:strVal val="visible"/>
                                      </p:to>
                                    </p:set>
                                    <p:anim calcmode="lin" valueType="num">
                                      <p:cBhvr>
                                        <p:cTn id="23" dur="1000" fill="hold"/>
                                        <p:tgtEl>
                                          <p:spTgt spid="5837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58371"/>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58371"/>
                                        </p:tgtEl>
                                        <p:attrNameLst>
                                          <p:attrName>ppt_y</p:attrName>
                                        </p:attrNameLst>
                                      </p:cBhvr>
                                      <p:tavLst>
                                        <p:tav tm="0">
                                          <p:val>
                                            <p:strVal val="#ppt_y"/>
                                          </p:val>
                                        </p:tav>
                                        <p:tav tm="100000">
                                          <p:val>
                                            <p:strVal val="#ppt_y"/>
                                          </p:val>
                                        </p:tav>
                                      </p:tavLst>
                                    </p:anim>
                                    <p:animEffect transition="in" filter="fade">
                                      <p:cBhvr>
                                        <p:cTn id="26" dur="1000"/>
                                        <p:tgtEl>
                                          <p:spTgt spid="58371"/>
                                        </p:tgtEl>
                                      </p:cBhvr>
                                    </p:animEffect>
                                  </p:childTnLst>
                                </p:cTn>
                              </p:par>
                              <p:par>
                                <p:cTn id="27" presetID="48" presetClass="entr" presetSubtype="0" accel="50000" fill="hold" grpId="0" nodeType="withEffect">
                                  <p:stCondLst>
                                    <p:cond delay="0"/>
                                  </p:stCondLst>
                                  <p:childTnLst>
                                    <p:set>
                                      <p:cBhvr>
                                        <p:cTn id="28" dur="1" fill="hold">
                                          <p:stCondLst>
                                            <p:cond delay="0"/>
                                          </p:stCondLst>
                                        </p:cTn>
                                        <p:tgtEl>
                                          <p:spTgt spid="58377"/>
                                        </p:tgtEl>
                                        <p:attrNameLst>
                                          <p:attrName>style.visibility</p:attrName>
                                        </p:attrNameLst>
                                      </p:cBhvr>
                                      <p:to>
                                        <p:strVal val="visible"/>
                                      </p:to>
                                    </p:set>
                                    <p:anim calcmode="lin" valueType="num">
                                      <p:cBhvr>
                                        <p:cTn id="29" dur="1000" fill="hold"/>
                                        <p:tgtEl>
                                          <p:spTgt spid="5837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58377"/>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58377"/>
                                        </p:tgtEl>
                                        <p:attrNameLst>
                                          <p:attrName>ppt_y</p:attrName>
                                        </p:attrNameLst>
                                      </p:cBhvr>
                                      <p:tavLst>
                                        <p:tav tm="0">
                                          <p:val>
                                            <p:strVal val="#ppt_y"/>
                                          </p:val>
                                        </p:tav>
                                        <p:tav tm="100000">
                                          <p:val>
                                            <p:strVal val="#ppt_y"/>
                                          </p:val>
                                        </p:tav>
                                      </p:tavLst>
                                    </p:anim>
                                    <p:animEffect transition="in" filter="fade">
                                      <p:cBhvr>
                                        <p:cTn id="32" dur="1000"/>
                                        <p:tgtEl>
                                          <p:spTgt spid="58377"/>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58372"/>
                                        </p:tgtEl>
                                        <p:attrNameLst>
                                          <p:attrName>style.visibility</p:attrName>
                                        </p:attrNameLst>
                                      </p:cBhvr>
                                      <p:to>
                                        <p:strVal val="visible"/>
                                      </p:to>
                                    </p:set>
                                    <p:animEffect transition="in" filter="box(in)">
                                      <p:cBhvr>
                                        <p:cTn id="37" dur="500"/>
                                        <p:tgtEl>
                                          <p:spTgt spid="58372"/>
                                        </p:tgtEl>
                                      </p:cBhvr>
                                    </p:animEffect>
                                  </p:childTnLst>
                                </p:cTn>
                              </p:par>
                              <p:par>
                                <p:cTn id="38" presetID="4" presetClass="entr" presetSubtype="16" fill="hold" grpId="0" nodeType="withEffect">
                                  <p:stCondLst>
                                    <p:cond delay="0"/>
                                  </p:stCondLst>
                                  <p:childTnLst>
                                    <p:set>
                                      <p:cBhvr>
                                        <p:cTn id="39" dur="1" fill="hold">
                                          <p:stCondLst>
                                            <p:cond delay="0"/>
                                          </p:stCondLst>
                                        </p:cTn>
                                        <p:tgtEl>
                                          <p:spTgt spid="58378"/>
                                        </p:tgtEl>
                                        <p:attrNameLst>
                                          <p:attrName>style.visibility</p:attrName>
                                        </p:attrNameLst>
                                      </p:cBhvr>
                                      <p:to>
                                        <p:strVal val="visible"/>
                                      </p:to>
                                    </p:set>
                                    <p:animEffect transition="in" filter="box(in)">
                                      <p:cBhvr>
                                        <p:cTn id="40" dur="500"/>
                                        <p:tgtEl>
                                          <p:spTgt spid="58378"/>
                                        </p:tgtEl>
                                      </p:cBhvr>
                                    </p:animEffect>
                                  </p:childTnLst>
                                </p:cTn>
                              </p:par>
                            </p:childTnLst>
                          </p:cTn>
                        </p:par>
                      </p:childTnLst>
                    </p:cTn>
                  </p:par>
                  <p:par>
                    <p:cTn id="41" fill="hold">
                      <p:stCondLst>
                        <p:cond delay="indefinite"/>
                      </p:stCondLst>
                      <p:childTnLst>
                        <p:par>
                          <p:cTn id="42" fill="hold">
                            <p:stCondLst>
                              <p:cond delay="0"/>
                            </p:stCondLst>
                            <p:childTnLst>
                              <p:par>
                                <p:cTn id="43" presetID="20" presetClass="entr" presetSubtype="0" fill="hold" grpId="0" nodeType="clickEffect">
                                  <p:stCondLst>
                                    <p:cond delay="0"/>
                                  </p:stCondLst>
                                  <p:childTnLst>
                                    <p:set>
                                      <p:cBhvr>
                                        <p:cTn id="44" dur="1" fill="hold">
                                          <p:stCondLst>
                                            <p:cond delay="0"/>
                                          </p:stCondLst>
                                        </p:cTn>
                                        <p:tgtEl>
                                          <p:spTgt spid="58379"/>
                                        </p:tgtEl>
                                        <p:attrNameLst>
                                          <p:attrName>style.visibility</p:attrName>
                                        </p:attrNameLst>
                                      </p:cBhvr>
                                      <p:to>
                                        <p:strVal val="visible"/>
                                      </p:to>
                                    </p:set>
                                    <p:animEffect transition="in" filter="wedge">
                                      <p:cBhvr>
                                        <p:cTn id="45" dur="2000"/>
                                        <p:tgtEl>
                                          <p:spTgt spid="58379"/>
                                        </p:tgtEl>
                                      </p:cBhvr>
                                    </p:animEffect>
                                  </p:childTnLst>
                                </p:cTn>
                              </p:par>
                              <p:par>
                                <p:cTn id="46" presetID="20" presetClass="entr" presetSubtype="0" fill="hold" nodeType="withEffect">
                                  <p:stCondLst>
                                    <p:cond delay="0"/>
                                  </p:stCondLst>
                                  <p:childTnLst>
                                    <p:set>
                                      <p:cBhvr>
                                        <p:cTn id="47" dur="1" fill="hold">
                                          <p:stCondLst>
                                            <p:cond delay="0"/>
                                          </p:stCondLst>
                                        </p:cTn>
                                        <p:tgtEl>
                                          <p:spTgt spid="58373"/>
                                        </p:tgtEl>
                                        <p:attrNameLst>
                                          <p:attrName>style.visibility</p:attrName>
                                        </p:attrNameLst>
                                      </p:cBhvr>
                                      <p:to>
                                        <p:strVal val="visible"/>
                                      </p:to>
                                    </p:set>
                                    <p:animEffect transition="in" filter="wedge">
                                      <p:cBhvr>
                                        <p:cTn id="48" dur="2000"/>
                                        <p:tgtEl>
                                          <p:spTgt spid="58373"/>
                                        </p:tgtEl>
                                      </p:cBhvr>
                                    </p:animEffect>
                                  </p:childTnLst>
                                </p:cTn>
                              </p:par>
                            </p:childTnLst>
                          </p:cTn>
                        </p:par>
                      </p:childTnLst>
                    </p:cTn>
                  </p:par>
                  <p:par>
                    <p:cTn id="49" fill="hold">
                      <p:stCondLst>
                        <p:cond delay="indefinite"/>
                      </p:stCondLst>
                      <p:childTnLst>
                        <p:par>
                          <p:cTn id="50" fill="hold">
                            <p:stCondLst>
                              <p:cond delay="0"/>
                            </p:stCondLst>
                            <p:childTnLst>
                              <p:par>
                                <p:cTn id="51" presetID="43" presetClass="entr" presetSubtype="0" fill="hold" nodeType="clickEffect">
                                  <p:stCondLst>
                                    <p:cond delay="0"/>
                                  </p:stCondLst>
                                  <p:childTnLst>
                                    <p:set>
                                      <p:cBhvr>
                                        <p:cTn id="52" dur="1" fill="hold">
                                          <p:stCondLst>
                                            <p:cond delay="0"/>
                                          </p:stCondLst>
                                        </p:cTn>
                                        <p:tgtEl>
                                          <p:spTgt spid="58374"/>
                                        </p:tgtEl>
                                        <p:attrNameLst>
                                          <p:attrName>style.visibility</p:attrName>
                                        </p:attrNameLst>
                                      </p:cBhvr>
                                      <p:to>
                                        <p:strVal val="visible"/>
                                      </p:to>
                                    </p:set>
                                    <p:animEffect transition="in" filter="fade">
                                      <p:cBhvr>
                                        <p:cTn id="53" dur="100"/>
                                        <p:tgtEl>
                                          <p:spTgt spid="58374"/>
                                        </p:tgtEl>
                                      </p:cBhvr>
                                    </p:animEffect>
                                    <p:anim calcmode="lin" valueType="num">
                                      <p:cBhvr>
                                        <p:cTn id="54" dur="400" fill="hold"/>
                                        <p:tgtEl>
                                          <p:spTgt spid="58374"/>
                                        </p:tgtEl>
                                        <p:attrNameLst>
                                          <p:attrName>ppt_x</p:attrName>
                                        </p:attrNameLst>
                                      </p:cBhvr>
                                      <p:tavLst>
                                        <p:tav tm="0">
                                          <p:val>
                                            <p:strVal val="#ppt_x"/>
                                          </p:val>
                                        </p:tav>
                                        <p:tav tm="100000">
                                          <p:val>
                                            <p:strVal val="#ppt_x"/>
                                          </p:val>
                                        </p:tav>
                                      </p:tavLst>
                                    </p:anim>
                                    <p:anim calcmode="lin" valueType="num">
                                      <p:cBhvr>
                                        <p:cTn id="55" dur="400" fill="hold"/>
                                        <p:tgtEl>
                                          <p:spTgt spid="58374"/>
                                        </p:tgtEl>
                                        <p:attrNameLst>
                                          <p:attrName>ppt_y</p:attrName>
                                        </p:attrNameLst>
                                      </p:cBhvr>
                                      <p:tavLst>
                                        <p:tav tm="0">
                                          <p:val>
                                            <p:strVal val="#ppt_y+0.31"/>
                                          </p:val>
                                        </p:tav>
                                        <p:tav tm="100000">
                                          <p:val>
                                            <p:strVal val="#ppt_y+0.31"/>
                                          </p:val>
                                        </p:tav>
                                      </p:tavLst>
                                    </p:anim>
                                    <p:anim calcmode="lin" valueType="num">
                                      <p:cBhvr>
                                        <p:cTn id="56" dur="600" decel="50000" fill="hold">
                                          <p:stCondLst>
                                            <p:cond delay="400"/>
                                          </p:stCondLst>
                                        </p:cTn>
                                        <p:tgtEl>
                                          <p:spTgt spid="5837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7" dur="600" decel="50000" fill="hold">
                                          <p:stCondLst>
                                            <p:cond delay="400"/>
                                          </p:stCondLst>
                                        </p:cTn>
                                        <p:tgtEl>
                                          <p:spTgt spid="5837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8" presetID="43" presetClass="entr" presetSubtype="0" fill="hold" grpId="0" nodeType="withEffect">
                                  <p:stCondLst>
                                    <p:cond delay="0"/>
                                  </p:stCondLst>
                                  <p:childTnLst>
                                    <p:set>
                                      <p:cBhvr>
                                        <p:cTn id="59" dur="1" fill="hold">
                                          <p:stCondLst>
                                            <p:cond delay="0"/>
                                          </p:stCondLst>
                                        </p:cTn>
                                        <p:tgtEl>
                                          <p:spTgt spid="58380"/>
                                        </p:tgtEl>
                                        <p:attrNameLst>
                                          <p:attrName>style.visibility</p:attrName>
                                        </p:attrNameLst>
                                      </p:cBhvr>
                                      <p:to>
                                        <p:strVal val="visible"/>
                                      </p:to>
                                    </p:set>
                                    <p:animEffect transition="in" filter="fade">
                                      <p:cBhvr>
                                        <p:cTn id="60" dur="100"/>
                                        <p:tgtEl>
                                          <p:spTgt spid="58380"/>
                                        </p:tgtEl>
                                      </p:cBhvr>
                                    </p:animEffect>
                                    <p:anim calcmode="lin" valueType="num">
                                      <p:cBhvr>
                                        <p:cTn id="61" dur="400" fill="hold"/>
                                        <p:tgtEl>
                                          <p:spTgt spid="58380"/>
                                        </p:tgtEl>
                                        <p:attrNameLst>
                                          <p:attrName>ppt_x</p:attrName>
                                        </p:attrNameLst>
                                      </p:cBhvr>
                                      <p:tavLst>
                                        <p:tav tm="0">
                                          <p:val>
                                            <p:strVal val="#ppt_x"/>
                                          </p:val>
                                        </p:tav>
                                        <p:tav tm="100000">
                                          <p:val>
                                            <p:strVal val="#ppt_x"/>
                                          </p:val>
                                        </p:tav>
                                      </p:tavLst>
                                    </p:anim>
                                    <p:anim calcmode="lin" valueType="num">
                                      <p:cBhvr>
                                        <p:cTn id="62" dur="400" fill="hold"/>
                                        <p:tgtEl>
                                          <p:spTgt spid="58380"/>
                                        </p:tgtEl>
                                        <p:attrNameLst>
                                          <p:attrName>ppt_y</p:attrName>
                                        </p:attrNameLst>
                                      </p:cBhvr>
                                      <p:tavLst>
                                        <p:tav tm="0">
                                          <p:val>
                                            <p:strVal val="#ppt_y+0.31"/>
                                          </p:val>
                                        </p:tav>
                                        <p:tav tm="100000">
                                          <p:val>
                                            <p:strVal val="#ppt_y+0.31"/>
                                          </p:val>
                                        </p:tav>
                                      </p:tavLst>
                                    </p:anim>
                                    <p:anim calcmode="lin" valueType="num">
                                      <p:cBhvr>
                                        <p:cTn id="63" dur="600" decel="50000" fill="hold">
                                          <p:stCondLst>
                                            <p:cond delay="400"/>
                                          </p:stCondLst>
                                        </p:cTn>
                                        <p:tgtEl>
                                          <p:spTgt spid="5838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4" dur="600" decel="50000" fill="hold">
                                          <p:stCondLst>
                                            <p:cond delay="400"/>
                                          </p:stCondLst>
                                        </p:cTn>
                                        <p:tgtEl>
                                          <p:spTgt spid="5838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52" presetClass="entr" presetSubtype="0" fill="hold" nodeType="clickEffect">
                                  <p:stCondLst>
                                    <p:cond delay="0"/>
                                  </p:stCondLst>
                                  <p:childTnLst>
                                    <p:set>
                                      <p:cBhvr>
                                        <p:cTn id="68" dur="1" fill="hold">
                                          <p:stCondLst>
                                            <p:cond delay="0"/>
                                          </p:stCondLst>
                                        </p:cTn>
                                        <p:tgtEl>
                                          <p:spTgt spid="58375"/>
                                        </p:tgtEl>
                                        <p:attrNameLst>
                                          <p:attrName>style.visibility</p:attrName>
                                        </p:attrNameLst>
                                      </p:cBhvr>
                                      <p:to>
                                        <p:strVal val="visible"/>
                                      </p:to>
                                    </p:set>
                                    <p:animScale>
                                      <p:cBhvr>
                                        <p:cTn id="69" dur="1000" decel="50000" fill="hold">
                                          <p:stCondLst>
                                            <p:cond delay="0"/>
                                          </p:stCondLst>
                                        </p:cTn>
                                        <p:tgtEl>
                                          <p:spTgt spid="583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cBhvr>
                                        <p:cTn id="70" dur="1000" decel="50000" fill="hold">
                                          <p:stCondLst>
                                            <p:cond delay="0"/>
                                          </p:stCondLst>
                                        </p:cTn>
                                        <p:tgtEl>
                                          <p:spTgt spid="58375"/>
                                        </p:tgtEl>
                                        <p:attrNameLst>
                                          <p:attrName>ppt_x</p:attrName>
                                          <p:attrName>ppt_y</p:attrName>
                                        </p:attrNameLst>
                                      </p:cBhvr>
                                    </p:animMotion>
                                    <p:animEffect transition="in" filter="fade">
                                      <p:cBhvr>
                                        <p:cTn id="71" dur="1000"/>
                                        <p:tgtEl>
                                          <p:spTgt spid="58375"/>
                                        </p:tgtEl>
                                      </p:cBhvr>
                                    </p:animEffect>
                                  </p:childTnLst>
                                </p:cTn>
                              </p:par>
                              <p:par>
                                <p:cTn id="72" presetID="52" presetClass="entr" presetSubtype="0" fill="hold" grpId="0" nodeType="withEffect">
                                  <p:stCondLst>
                                    <p:cond delay="0"/>
                                  </p:stCondLst>
                                  <p:childTnLst>
                                    <p:set>
                                      <p:cBhvr>
                                        <p:cTn id="73" dur="1" fill="hold">
                                          <p:stCondLst>
                                            <p:cond delay="0"/>
                                          </p:stCondLst>
                                        </p:cTn>
                                        <p:tgtEl>
                                          <p:spTgt spid="58381"/>
                                        </p:tgtEl>
                                        <p:attrNameLst>
                                          <p:attrName>style.visibility</p:attrName>
                                        </p:attrNameLst>
                                      </p:cBhvr>
                                      <p:to>
                                        <p:strVal val="visible"/>
                                      </p:to>
                                    </p:set>
                                    <p:animScale>
                                      <p:cBhvr>
                                        <p:cTn id="74" dur="1000" decel="50000" fill="hold">
                                          <p:stCondLst>
                                            <p:cond delay="0"/>
                                          </p:stCondLst>
                                        </p:cTn>
                                        <p:tgtEl>
                                          <p:spTgt spid="583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cBhvr>
                                        <p:cTn id="75" dur="1000" decel="50000" fill="hold">
                                          <p:stCondLst>
                                            <p:cond delay="0"/>
                                          </p:stCondLst>
                                        </p:cTn>
                                        <p:tgtEl>
                                          <p:spTgt spid="58381"/>
                                        </p:tgtEl>
                                        <p:attrNameLst>
                                          <p:attrName>ppt_x</p:attrName>
                                          <p:attrName>ppt_y</p:attrName>
                                        </p:attrNameLst>
                                      </p:cBhvr>
                                    </p:animMotion>
                                    <p:animEffect transition="in" filter="fade">
                                      <p:cBhvr>
                                        <p:cTn id="76" dur="1000"/>
                                        <p:tgtEl>
                                          <p:spTgt spid="58381"/>
                                        </p:tgtEl>
                                      </p:cBhvr>
                                    </p:animEffect>
                                  </p:childTnLst>
                                </p:cTn>
                              </p:par>
                            </p:childTnLst>
                          </p:cTn>
                        </p:par>
                        <p:par>
                          <p:cTn id="77" fill="hold">
                            <p:stCondLst>
                              <p:cond delay="100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4"/>
                                        </p:tgtEl>
                                        <p:attrNameLst>
                                          <p:attrName>style.visibility</p:attrName>
                                        </p:attrNameLst>
                                      </p:cBhvr>
                                      <p:to>
                                        <p:strVal val="visible"/>
                                      </p:to>
                                    </p:set>
                                    <p:anim calcmode="lin" valueType="num">
                                      <p:cBhvr>
                                        <p:cTn id="8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4"/>
                                        </p:tgtEl>
                                        <p:attrNameLst>
                                          <p:attrName>ppt_y</p:attrName>
                                        </p:attrNameLst>
                                      </p:cBhvr>
                                      <p:tavLst>
                                        <p:tav tm="0">
                                          <p:val>
                                            <p:strVal val="#ppt_y"/>
                                          </p:val>
                                        </p:tav>
                                        <p:tav tm="100000">
                                          <p:val>
                                            <p:strVal val="#ppt_y"/>
                                          </p:val>
                                        </p:tav>
                                      </p:tavLst>
                                    </p:anim>
                                    <p:anim calcmode="lin" valueType="num">
                                      <p:cBhvr>
                                        <p:cTn id="8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6" grpId="0"/>
      <p:bldP spid="58377" grpId="0"/>
      <p:bldP spid="58378" grpId="0"/>
      <p:bldP spid="58379" grpId="0"/>
      <p:bldP spid="58380" grpId="0"/>
      <p:bldP spid="58381"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内容占位符 2"/>
          <p:cNvSpPr>
            <a:spLocks noGrp="1"/>
          </p:cNvSpPr>
          <p:nvPr>
            <p:custDataLst>
              <p:tags r:id="rId1"/>
            </p:custDataLst>
          </p:nvPr>
        </p:nvSpPr>
        <p:spPr>
          <a:xfrm>
            <a:off x="1981200" y="1371600"/>
            <a:ext cx="5810250" cy="4697730"/>
          </a:xfrm>
          <a:prstGeom prst="rect">
            <a:avLst/>
          </a:prstGeom>
          <a:noFill/>
          <a:ln w="9525">
            <a:noFill/>
          </a:ln>
        </p:spPr>
        <p:txBody>
          <a:bodyPr anchor="t"/>
          <a:lstStyle>
            <a:lvl1pPr marL="342900" lvl="0" indent="-3429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800" b="0" i="0" u="none" kern="1200" baseline="0">
                <a:solidFill>
                  <a:schemeClr val="tx1"/>
                </a:solidFill>
                <a:latin typeface="+mn-lt"/>
                <a:ea typeface="+mn-ea"/>
                <a:cs typeface="+mn-cs"/>
              </a:defRPr>
            </a:lvl1pPr>
            <a:lvl2pPr marL="742950" lvl="1" indent="-28575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400" b="0" i="0" u="none" kern="1200" baseline="0">
                <a:solidFill>
                  <a:schemeClr val="tx1"/>
                </a:solidFill>
                <a:latin typeface="+mn-lt"/>
                <a:ea typeface="+mn-ea"/>
                <a:cs typeface="+mn-cs"/>
              </a:defRPr>
            </a:lvl2pPr>
            <a:lvl3pPr marL="1143000" lvl="2"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3pPr>
            <a:lvl4pPr marL="1600200" lvl="3"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4pPr>
            <a:lvl5pPr marL="2057400" lvl="4"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5pPr>
            <a:lvl6pPr marL="2514600" lvl="5"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6pPr>
            <a:lvl7pPr marL="2971800" lvl="6"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7pPr>
            <a:lvl8pPr marL="3429000" lvl="7"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8pPr>
            <a:lvl9pPr marL="3886200" lvl="8" indent="-228600" algn="l" defTabSz="914400" eaLnBrk="0" fontAlgn="ctr" latinLnBrk="0" hangingPunct="0">
              <a:lnSpc>
                <a:spcPct val="100000"/>
              </a:lnSpc>
              <a:spcBef>
                <a:spcPct val="20000"/>
              </a:spcBef>
              <a:spcAft>
                <a:spcPct val="0"/>
              </a:spcAft>
              <a:buSzPct val="60000"/>
              <a:buFont typeface="Wingdings" panose="05000000000000000000" pitchFamily="2" charset="2"/>
              <a:buChar char="l"/>
              <a:defRPr sz="2000" b="0" i="0" u="none" kern="1200" baseline="0">
                <a:solidFill>
                  <a:schemeClr val="tx1"/>
                </a:solidFill>
                <a:latin typeface="+mn-lt"/>
                <a:ea typeface="+mn-ea"/>
                <a:cs typeface="+mn-cs"/>
              </a:defRPr>
            </a:lvl9pPr>
          </a:lstStyle>
          <a:p>
            <a:pPr lvl="0" indent="-342900" eaLnBrk="1" hangingPunct="1">
              <a:lnSpc>
                <a:spcPct val="105000"/>
              </a:lnSpc>
              <a:buNone/>
            </a:pPr>
            <a:r>
              <a:rPr lang="en-US" altLang="x-none" sz="2600" dirty="0">
                <a:solidFill>
                  <a:schemeClr val="tx1"/>
                </a:solidFill>
                <a:ea typeface="微软雅黑" panose="020B0503020204020204" charset="-122"/>
                <a:cs typeface="微软雅黑" panose="020B0503020204020204" charset="-122"/>
              </a:rPr>
              <a:t>		</a:t>
            </a:r>
            <a:r>
              <a:rPr lang="zh-CN" altLang="en-US" sz="2600" b="1" dirty="0">
                <a:solidFill>
                  <a:schemeClr val="tx1"/>
                </a:solidFill>
                <a:cs typeface="微软雅黑" panose="020B0503020204020204" charset="-122"/>
              </a:rPr>
              <a:t>报</a:t>
            </a:r>
            <a:endParaRPr lang="zh-CN" altLang="en-US" sz="2600" b="1" dirty="0">
              <a:solidFill>
                <a:schemeClr val="tx1"/>
              </a:solidFill>
              <a:cs typeface="微软雅黑" panose="020B0503020204020204" charset="-122"/>
            </a:endParaRPr>
          </a:p>
          <a:p>
            <a:pPr lvl="1" indent="-285750" eaLnBrk="1" hangingPunct="1">
              <a:lnSpc>
                <a:spcPct val="105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通知周围人和车间主管</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1" indent="-285750" eaLnBrk="1" hangingPunct="1">
              <a:lnSpc>
                <a:spcPct val="105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拨打报警电话</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2" indent="-228600" eaLnBrk="1" hangingPunct="1">
              <a:lnSpc>
                <a:spcPct val="105000"/>
              </a:lnSpc>
              <a:buNone/>
            </a:pPr>
            <a:r>
              <a:rPr lang="zh-CN" altLang="en-US" sz="2600" b="1" dirty="0">
                <a:solidFill>
                  <a:schemeClr val="tx1"/>
                </a:solidFill>
                <a:cs typeface="微软雅黑" panose="020B0503020204020204" charset="-122"/>
              </a:rPr>
              <a:t>灭</a:t>
            </a:r>
            <a:endParaRPr lang="zh-CN" altLang="en-US" sz="2600" b="1" dirty="0">
              <a:solidFill>
                <a:schemeClr val="tx1"/>
              </a:solidFill>
              <a:cs typeface="微软雅黑" panose="020B0503020204020204" charset="-122"/>
            </a:endParaRPr>
          </a:p>
          <a:p>
            <a:pPr lvl="1" indent="-285750" eaLnBrk="1" hangingPunct="1">
              <a:lnSpc>
                <a:spcPct val="105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室内消火栓的使用方法</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1" indent="-285750" eaLnBrk="1" hangingPunct="1">
              <a:lnSpc>
                <a:spcPct val="105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消火栓使用方法</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1" indent="-285750" eaLnBrk="1" hangingPunct="1">
              <a:lnSpc>
                <a:spcPct val="105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干粉灭火器的使用方法</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lvl="0" indent="-342900" eaLnBrk="1" hangingPunct="1">
              <a:lnSpc>
                <a:spcPct val="105000"/>
              </a:lnSpc>
              <a:buNone/>
            </a:pPr>
            <a:r>
              <a:rPr lang="en-US" altLang="x-none" sz="2600" dirty="0">
                <a:solidFill>
                  <a:schemeClr val="tx1"/>
                </a:solidFill>
                <a:ea typeface="微软雅黑" panose="020B0503020204020204" charset="-122"/>
                <a:cs typeface="微软雅黑" panose="020B0503020204020204" charset="-122"/>
              </a:rPr>
              <a:t>		</a:t>
            </a:r>
            <a:r>
              <a:rPr lang="zh-CN" altLang="en-US" sz="2600" b="1" dirty="0">
                <a:solidFill>
                  <a:schemeClr val="tx1"/>
                </a:solidFill>
                <a:cs typeface="微软雅黑" panose="020B0503020204020204" charset="-122"/>
              </a:rPr>
              <a:t>撤离</a:t>
            </a:r>
            <a:endParaRPr lang="zh-CN" altLang="en-US" sz="2600" b="1" dirty="0">
              <a:solidFill>
                <a:schemeClr val="tx1"/>
              </a:solidFill>
              <a:cs typeface="微软雅黑" panose="020B0503020204020204" charset="-122"/>
            </a:endParaRPr>
          </a:p>
          <a:p>
            <a:pPr lvl="1" indent="-285750" eaLnBrk="1" hangingPunct="1">
              <a:lnSpc>
                <a:spcPct val="105000"/>
              </a:lnSpc>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听从引导指挥，</a:t>
            </a:r>
            <a:br>
              <a:rPr lang="en-US" altLang="x-none" dirty="0">
                <a:solidFill>
                  <a:schemeClr val="tx1"/>
                </a:solidFill>
                <a:latin typeface="微软雅黑" panose="020B0503020204020204" charset="-122"/>
                <a:ea typeface="微软雅黑" panose="020B0503020204020204" charset="-122"/>
                <a:cs typeface="微软雅黑" panose="020B0503020204020204" charset="-122"/>
              </a:rPr>
            </a:br>
            <a:r>
              <a:rPr lang="zh-CN" altLang="en-US" dirty="0">
                <a:solidFill>
                  <a:schemeClr val="tx1"/>
                </a:solidFill>
                <a:latin typeface="微软雅黑" panose="020B0503020204020204" charset="-122"/>
                <a:ea typeface="微软雅黑" panose="020B0503020204020204" charset="-122"/>
                <a:cs typeface="微软雅黑" panose="020B0503020204020204" charset="-122"/>
              </a:rPr>
              <a:t>根据各自部门的逃生路线有</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a:p>
            <a:pPr marL="457200" lvl="1" indent="0" eaLnBrk="1" hangingPunct="1">
              <a:lnSpc>
                <a:spcPct val="105000"/>
              </a:lnSpc>
              <a:buNone/>
            </a:pPr>
            <a:r>
              <a:rPr lang="zh-CN" altLang="en-US" dirty="0">
                <a:solidFill>
                  <a:schemeClr val="tx1"/>
                </a:solidFill>
                <a:latin typeface="微软雅黑" panose="020B0503020204020204" charset="-122"/>
                <a:ea typeface="微软雅黑" panose="020B0503020204020204" charset="-122"/>
                <a:cs typeface="微软雅黑" panose="020B0503020204020204" charset="-122"/>
              </a:rPr>
              <a:t>  序进行逃生。</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76803" name="组合 76803"/>
          <p:cNvGrpSpPr/>
          <p:nvPr/>
        </p:nvGrpSpPr>
        <p:grpSpPr>
          <a:xfrm>
            <a:off x="1804988" y="865188"/>
            <a:ext cx="1285875" cy="1195387"/>
            <a:chOff x="0" y="0"/>
            <a:chExt cx="810" cy="753"/>
          </a:xfrm>
        </p:grpSpPr>
        <p:pic>
          <p:nvPicPr>
            <p:cNvPr id="76804" name="圆角矩形 3"/>
            <p:cNvPicPr/>
            <p:nvPr>
              <p:custDataLst>
                <p:tags r:id="rId2"/>
              </p:custDataLst>
            </p:nvPr>
          </p:nvPicPr>
          <p:blipFill>
            <a:blip r:embed="rId3" cstate="print"/>
            <a:stretch>
              <a:fillRect/>
            </a:stretch>
          </p:blipFill>
          <p:spPr>
            <a:xfrm>
              <a:off x="0" y="0"/>
              <a:ext cx="810" cy="753"/>
            </a:xfrm>
            <a:prstGeom prst="rect">
              <a:avLst/>
            </a:prstGeom>
            <a:noFill/>
            <a:ln w="9525">
              <a:noFill/>
            </a:ln>
          </p:spPr>
        </p:pic>
        <p:sp>
          <p:nvSpPr>
            <p:cNvPr id="76805" name="文本框 76805"/>
            <p:cNvSpPr txBox="1"/>
            <p:nvPr>
              <p:custDataLst>
                <p:tags r:id="rId4"/>
              </p:custDataLst>
            </p:nvPr>
          </p:nvSpPr>
          <p:spPr>
            <a:xfrm rot="-968229">
              <a:off x="237" y="176"/>
              <a:ext cx="369" cy="459"/>
            </a:xfrm>
            <a:prstGeom prst="rect">
              <a:avLst/>
            </a:prstGeom>
            <a:noFill/>
            <a:ln w="9525">
              <a:noFill/>
            </a:ln>
          </p:spPr>
          <p:txBody>
            <a:bodyPr anchor="t"/>
            <a:lstStyle/>
            <a:p>
              <a:pPr marL="262255" lvl="0" indent="-262255" algn="ctr">
                <a:buFont typeface="微软雅黑" panose="020B0503020204020204" charset="-122"/>
                <a:buNone/>
              </a:pPr>
              <a:r>
                <a:rPr lang="en-US" altLang="x-none" sz="4400" b="1" dirty="0">
                  <a:solidFill>
                    <a:srgbClr val="FFFFFF"/>
                  </a:solidFill>
                  <a:latin typeface="微软雅黑" panose="020B0503020204020204" charset="-122"/>
                  <a:ea typeface="微软雅黑" panose="020B0503020204020204" charset="-122"/>
                  <a:cs typeface="微软雅黑" panose="020B0503020204020204" charset="-122"/>
                </a:rPr>
                <a:t>1</a:t>
              </a:r>
              <a:endParaRPr lang="zh-CN" altLang="en-US" sz="4400" b="1" dirty="0">
                <a:solidFill>
                  <a:srgbClr val="FFFFFF"/>
                </a:solidFill>
                <a:latin typeface="微软雅黑" panose="020B0503020204020204" charset="-122"/>
                <a:ea typeface="微软雅黑" panose="020B0503020204020204" charset="-122"/>
                <a:cs typeface="微软雅黑" panose="020B0503020204020204" charset="-122"/>
              </a:endParaRPr>
            </a:p>
          </p:txBody>
        </p:sp>
      </p:grpSp>
      <p:grpSp>
        <p:nvGrpSpPr>
          <p:cNvPr id="76806" name="组合 76806"/>
          <p:cNvGrpSpPr/>
          <p:nvPr/>
        </p:nvGrpSpPr>
        <p:grpSpPr>
          <a:xfrm>
            <a:off x="1540510" y="2517775"/>
            <a:ext cx="1311275" cy="1225550"/>
            <a:chOff x="0" y="0"/>
            <a:chExt cx="826" cy="772"/>
          </a:xfrm>
        </p:grpSpPr>
        <p:pic>
          <p:nvPicPr>
            <p:cNvPr id="76807" name="圆角矩形 4"/>
            <p:cNvPicPr/>
            <p:nvPr>
              <p:custDataLst>
                <p:tags r:id="rId5"/>
              </p:custDataLst>
            </p:nvPr>
          </p:nvPicPr>
          <p:blipFill>
            <a:blip r:embed="rId6" cstate="print"/>
            <a:stretch>
              <a:fillRect/>
            </a:stretch>
          </p:blipFill>
          <p:spPr>
            <a:xfrm>
              <a:off x="0" y="0"/>
              <a:ext cx="826" cy="772"/>
            </a:xfrm>
            <a:prstGeom prst="rect">
              <a:avLst/>
            </a:prstGeom>
            <a:noFill/>
            <a:ln w="9525">
              <a:noFill/>
            </a:ln>
          </p:spPr>
        </p:pic>
        <p:sp>
          <p:nvSpPr>
            <p:cNvPr id="76808" name="文本框 76808"/>
            <p:cNvSpPr txBox="1"/>
            <p:nvPr>
              <p:custDataLst>
                <p:tags r:id="rId7"/>
              </p:custDataLst>
            </p:nvPr>
          </p:nvSpPr>
          <p:spPr>
            <a:xfrm rot="1142334">
              <a:off x="219" y="186"/>
              <a:ext cx="368" cy="459"/>
            </a:xfrm>
            <a:prstGeom prst="rect">
              <a:avLst/>
            </a:prstGeom>
            <a:noFill/>
            <a:ln w="9525">
              <a:noFill/>
            </a:ln>
          </p:spPr>
          <p:txBody>
            <a:bodyPr anchor="t"/>
            <a:lstStyle/>
            <a:p>
              <a:pPr marL="262255" lvl="0" indent="-262255" algn="ctr">
                <a:buFont typeface="微软雅黑" panose="020B0503020204020204" charset="-122"/>
                <a:buNone/>
              </a:pPr>
              <a:r>
                <a:rPr lang="en-US" altLang="x-none" sz="4400" b="1" dirty="0">
                  <a:solidFill>
                    <a:srgbClr val="FFFFFF"/>
                  </a:solidFill>
                  <a:latin typeface="微软雅黑" panose="020B0503020204020204" charset="-122"/>
                  <a:ea typeface="微软雅黑" panose="020B0503020204020204" charset="-122"/>
                  <a:cs typeface="微软雅黑" panose="020B0503020204020204" charset="-122"/>
                </a:rPr>
                <a:t>2</a:t>
              </a:r>
              <a:endParaRPr lang="zh-CN" altLang="en-US" sz="4400" b="1" dirty="0">
                <a:solidFill>
                  <a:srgbClr val="FFFFFF"/>
                </a:solidFill>
                <a:latin typeface="微软雅黑" panose="020B0503020204020204" charset="-122"/>
                <a:ea typeface="微软雅黑" panose="020B0503020204020204" charset="-122"/>
                <a:cs typeface="微软雅黑" panose="020B0503020204020204" charset="-122"/>
              </a:endParaRPr>
            </a:p>
          </p:txBody>
        </p:sp>
      </p:grpSp>
      <p:grpSp>
        <p:nvGrpSpPr>
          <p:cNvPr id="76809" name="组合 76809"/>
          <p:cNvGrpSpPr/>
          <p:nvPr/>
        </p:nvGrpSpPr>
        <p:grpSpPr>
          <a:xfrm>
            <a:off x="1500188" y="4271963"/>
            <a:ext cx="1268412" cy="1163637"/>
            <a:chOff x="0" y="0"/>
            <a:chExt cx="799" cy="733"/>
          </a:xfrm>
        </p:grpSpPr>
        <p:pic>
          <p:nvPicPr>
            <p:cNvPr id="76810" name="圆角矩形 5"/>
            <p:cNvPicPr/>
            <p:nvPr>
              <p:custDataLst>
                <p:tags r:id="rId8"/>
              </p:custDataLst>
            </p:nvPr>
          </p:nvPicPr>
          <p:blipFill>
            <a:blip r:embed="rId9" cstate="print"/>
            <a:stretch>
              <a:fillRect/>
            </a:stretch>
          </p:blipFill>
          <p:spPr>
            <a:xfrm>
              <a:off x="0" y="0"/>
              <a:ext cx="799" cy="733"/>
            </a:xfrm>
            <a:prstGeom prst="rect">
              <a:avLst/>
            </a:prstGeom>
            <a:noFill/>
            <a:ln w="9525">
              <a:noFill/>
            </a:ln>
          </p:spPr>
        </p:pic>
        <p:sp>
          <p:nvSpPr>
            <p:cNvPr id="76811" name="文本框 76811"/>
            <p:cNvSpPr txBox="1"/>
            <p:nvPr>
              <p:custDataLst>
                <p:tags r:id="rId10"/>
              </p:custDataLst>
            </p:nvPr>
          </p:nvSpPr>
          <p:spPr>
            <a:xfrm rot="-842534">
              <a:off x="230" y="166"/>
              <a:ext cx="368" cy="459"/>
            </a:xfrm>
            <a:prstGeom prst="rect">
              <a:avLst/>
            </a:prstGeom>
            <a:noFill/>
            <a:ln w="9525">
              <a:noFill/>
            </a:ln>
          </p:spPr>
          <p:txBody>
            <a:bodyPr anchor="t"/>
            <a:lstStyle/>
            <a:p>
              <a:pPr marL="262255" lvl="0" indent="-262255" algn="ctr">
                <a:buFont typeface="微软雅黑" panose="020B0503020204020204" charset="-122"/>
                <a:buNone/>
              </a:pPr>
              <a:r>
                <a:rPr lang="en-US" altLang="x-none" sz="4400" b="1" dirty="0">
                  <a:solidFill>
                    <a:srgbClr val="FFFFFF"/>
                  </a:solidFill>
                  <a:latin typeface="微软雅黑" panose="020B0503020204020204" charset="-122"/>
                  <a:ea typeface="微软雅黑" panose="020B0503020204020204" charset="-122"/>
                  <a:cs typeface="微软雅黑" panose="020B0503020204020204" charset="-122"/>
                </a:rPr>
                <a:t>3</a:t>
              </a:r>
              <a:endParaRPr lang="zh-CN" altLang="en-US" sz="4400" b="1" dirty="0">
                <a:solidFill>
                  <a:srgbClr val="FFFFFF"/>
                </a:solidFill>
                <a:latin typeface="微软雅黑" panose="020B0503020204020204" charset="-122"/>
                <a:ea typeface="微软雅黑" panose="020B0503020204020204" charset="-122"/>
                <a:cs typeface="微软雅黑" panose="020B0503020204020204" charset="-122"/>
              </a:endParaRPr>
            </a:p>
          </p:txBody>
        </p:sp>
      </p:grpSp>
      <p:sp>
        <p:nvSpPr>
          <p:cNvPr id="2" name="标题 1"/>
          <p:cNvSpPr>
            <a:spLocks noGrp="1"/>
          </p:cNvSpPr>
          <p:nvPr>
            <p:custDataLst>
              <p:tags r:id="rId11"/>
            </p:custDataLst>
          </p:nvPr>
        </p:nvSpPr>
        <p:spPr>
          <a:xfrm>
            <a:off x="2856865" y="645795"/>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rgbClr val="7F7F7F"/>
                </a:solidFill>
                <a:latin typeface="微软雅黑" panose="020B0503020204020204" charset="-122"/>
                <a:ea typeface="微软雅黑" panose="020B0503020204020204" charset="-122"/>
                <a:cs typeface="微软雅黑" panose="020B0503020204020204" charset="-122"/>
              </a:rPr>
              <a:t>紧急应变及逃生</a:t>
            </a:r>
            <a:endParaRPr lang="zh-CN" altLang="en-US" dirty="0">
              <a:solidFill>
                <a:srgbClr val="7F7F7F"/>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custDataLst>
              <p:tags r:id="rId12"/>
            </p:custDataLst>
          </p:nvPr>
        </p:nvSpPr>
        <p:spPr>
          <a:xfrm>
            <a:off x="7193280" y="3417570"/>
            <a:ext cx="4449445" cy="2834640"/>
          </a:xfrm>
          <a:prstGeom prst="rect">
            <a:avLst/>
          </a:prstGeom>
          <a:noFill/>
        </p:spPr>
        <p:txBody>
          <a:bodyPr wrap="square" rtlCol="0" anchor="t">
            <a:spAutoFit/>
          </a:bodyPr>
          <a:lstStyle/>
          <a:p>
            <a:pPr fontAlgn="auto">
              <a:lnSpc>
                <a:spcPct val="150000"/>
              </a:lnSpc>
            </a:pPr>
            <a:r>
              <a:rPr lang="zh-CN" altLang="en-US" sz="2400">
                <a:solidFill>
                  <a:schemeClr val="tx1"/>
                </a:solidFill>
                <a:latin typeface="微软雅黑" panose="020B0503020204020204" charset="-122"/>
                <a:ea typeface="微软雅黑" panose="020B0503020204020204" charset="-122"/>
                <a:cs typeface="微软雅黑" panose="020B0503020204020204" charset="-122"/>
                <a:sym typeface="+mn-ea"/>
              </a:rPr>
              <a:t>拨</a:t>
            </a:r>
            <a:r>
              <a:rPr lang="zh-CN" altLang="en-US" sz="2400" b="1">
                <a:solidFill>
                  <a:schemeClr val="tx1"/>
                </a:solidFill>
                <a:latin typeface="微软雅黑" panose="020B0503020204020204" charset="-122"/>
                <a:ea typeface="微软雅黑" panose="020B0503020204020204" charset="-122"/>
                <a:cs typeface="微软雅黑" panose="020B0503020204020204" charset="-122"/>
                <a:sym typeface="+mn-ea"/>
              </a:rPr>
              <a:t>“</a:t>
            </a:r>
            <a:r>
              <a:rPr lang="en-US" altLang="zh-CN" sz="2400">
                <a:solidFill>
                  <a:schemeClr val="tx1"/>
                </a:solidFill>
                <a:latin typeface="微软雅黑" panose="020B0503020204020204" charset="-122"/>
                <a:ea typeface="微软雅黑" panose="020B0503020204020204" charset="-122"/>
                <a:cs typeface="微软雅黑" panose="020B0503020204020204" charset="-122"/>
                <a:sym typeface="+mn-ea"/>
              </a:rPr>
              <a:t>119</a:t>
            </a:r>
            <a:r>
              <a:rPr lang="en-US" altLang="zh-CN" sz="2400" b="1">
                <a:solidFill>
                  <a:schemeClr val="tx1"/>
                </a:solidFill>
                <a:latin typeface="微软雅黑" panose="020B0503020204020204" charset="-122"/>
                <a:ea typeface="微软雅黑" panose="020B0503020204020204" charset="-122"/>
                <a:cs typeface="微软雅黑" panose="020B0503020204020204" charset="-122"/>
                <a:sym typeface="+mn-ea"/>
              </a:rPr>
              <a:t>”</a:t>
            </a:r>
            <a:r>
              <a:rPr lang="zh-CN" altLang="en-US" sz="2400">
                <a:solidFill>
                  <a:schemeClr val="tx1"/>
                </a:solidFill>
                <a:latin typeface="微软雅黑" panose="020B0503020204020204" charset="-122"/>
                <a:ea typeface="微软雅黑" panose="020B0503020204020204" charset="-122"/>
                <a:cs typeface="微软雅黑" panose="020B0503020204020204" charset="-122"/>
                <a:sym typeface="+mn-ea"/>
              </a:rPr>
              <a:t>火警电话报告时，应讲清着火单位名称、详细地址及着火物质、火情大小、报警人姓名及联系电话。报警后要有人到路口引导消防车。</a:t>
            </a:r>
            <a:endParaRPr lang="zh-CN" altLang="en-US" sz="24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pic>
        <p:nvPicPr>
          <p:cNvPr id="4" name="图片 3" descr="22353409"/>
          <p:cNvPicPr>
            <a:picLocks noChangeAspect="1"/>
          </p:cNvPicPr>
          <p:nvPr>
            <p:custDataLst>
              <p:tags r:id="rId13"/>
            </p:custDataLst>
          </p:nvPr>
        </p:nvPicPr>
        <p:blipFill>
          <a:blip r:embed="rId14" cstate="print"/>
          <a:stretch>
            <a:fillRect/>
          </a:stretch>
        </p:blipFill>
        <p:spPr>
          <a:xfrm>
            <a:off x="7393940" y="645795"/>
            <a:ext cx="3585845" cy="2633345"/>
          </a:xfrm>
          <a:prstGeom prst="rect">
            <a:avLst/>
          </a:prstGeom>
        </p:spPr>
      </p:pic>
      <p:sp>
        <p:nvSpPr>
          <p:cNvPr id="5" name="TextBox 90"/>
          <p:cNvSpPr txBox="1"/>
          <p:nvPr>
            <p:custDataLst>
              <p:tags r:id="rId15"/>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矩形 5"/>
          <p:cNvSpPr/>
          <p:nvPr>
            <p:custDataLst>
              <p:tags r:id="rId1"/>
            </p:custDataLst>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微软雅黑" panose="020B0503020204020204" charset="-122"/>
            </a:endParaRPr>
          </a:p>
        </p:txBody>
      </p:sp>
      <p:sp>
        <p:nvSpPr>
          <p:cNvPr id="91" name="TextBox 90"/>
          <p:cNvSpPr txBox="1"/>
          <p:nvPr>
            <p:custDataLst>
              <p:tags r:id="rId2"/>
            </p:custDataLst>
          </p:nvPr>
        </p:nvSpPr>
        <p:spPr>
          <a:xfrm>
            <a:off x="4770648" y="188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安全意识提升</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
        <p:nvSpPr>
          <p:cNvPr id="7" name="TextBox 1"/>
          <p:cNvSpPr/>
          <p:nvPr>
            <p:custDataLst>
              <p:tags r:id="rId3"/>
            </p:custDataLst>
          </p:nvPr>
        </p:nvSpPr>
        <p:spPr>
          <a:xfrm>
            <a:off x="844550" y="817245"/>
            <a:ext cx="3311525" cy="457200"/>
          </a:xfrm>
          <a:prstGeom prst="rect">
            <a:avLst/>
          </a:prstGeom>
          <a:noFill/>
          <a:ln w="9525">
            <a:noFill/>
          </a:ln>
        </p:spPr>
        <p:txBody>
          <a:bodyPr>
            <a:spAutoFit/>
          </a:bodyPr>
          <a:lstStyle/>
          <a:p>
            <a:pPr lvl="0" algn="ctr" eaLnBrk="1" hangingPunct="1"/>
            <a:r>
              <a:rPr lang="zh-CN" altLang="en-US" sz="2400" b="1" dirty="0">
                <a:solidFill>
                  <a:srgbClr val="595959"/>
                </a:solidFill>
                <a:latin typeface="微软雅黑" panose="020B0503020204020204" charset="-122"/>
                <a:ea typeface="微软雅黑" panose="020B0503020204020204" charset="-122"/>
                <a:cs typeface="微软雅黑" panose="020B0503020204020204" charset="-122"/>
                <a:sym typeface="微软雅黑" panose="020B0503020204020204" charset="-122"/>
              </a:rPr>
              <a:t>风险无处不在</a:t>
            </a:r>
            <a:endParaRPr lang="zh-CN" altLang="en-US" sz="2400" b="1" dirty="0">
              <a:solidFill>
                <a:srgbClr val="595959"/>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grpSp>
        <p:nvGrpSpPr>
          <p:cNvPr id="15" name="组合 29"/>
          <p:cNvGrpSpPr/>
          <p:nvPr/>
        </p:nvGrpSpPr>
        <p:grpSpPr>
          <a:xfrm>
            <a:off x="844551" y="1329055"/>
            <a:ext cx="3627437" cy="71438"/>
            <a:chOff x="0" y="0"/>
            <a:chExt cx="3627679" cy="72000"/>
          </a:xfrm>
        </p:grpSpPr>
        <p:sp>
          <p:nvSpPr>
            <p:cNvPr id="16" name="直接连接符 26"/>
            <p:cNvSpPr/>
            <p:nvPr>
              <p:custDataLst>
                <p:tags r:id="rId4"/>
              </p:custDataLst>
            </p:nvPr>
          </p:nvSpPr>
          <p:spPr>
            <a:xfrm>
              <a:off x="27679" y="36000"/>
              <a:ext cx="3600000" cy="1"/>
            </a:xfrm>
            <a:prstGeom prst="line">
              <a:avLst/>
            </a:prstGeom>
            <a:ln w="6350" cap="flat" cmpd="sng">
              <a:solidFill>
                <a:srgbClr val="FF9300"/>
              </a:solidFill>
              <a:prstDash val="solid"/>
              <a:bevel/>
              <a:headEnd type="none" w="med" len="med"/>
              <a:tailEnd type="none" w="med" len="med"/>
            </a:ln>
          </p:spPr>
        </p:sp>
        <p:sp>
          <p:nvSpPr>
            <p:cNvPr id="17" name="矩形 27"/>
            <p:cNvSpPr/>
            <p:nvPr>
              <p:custDataLst>
                <p:tags r:id="rId5"/>
              </p:custDataLst>
            </p:nvPr>
          </p:nvSpPr>
          <p:spPr>
            <a:xfrm>
              <a:off x="0" y="0"/>
              <a:ext cx="72000" cy="72000"/>
            </a:xfrm>
            <a:prstGeom prst="rect">
              <a:avLst/>
            </a:prstGeom>
            <a:solidFill>
              <a:srgbClr val="FF9300"/>
            </a:solidFill>
            <a:ln w="12700">
              <a:noFill/>
            </a:ln>
          </p:spPr>
          <p:txBody>
            <a:bodyPr anchor="ctr"/>
            <a:lstStyle/>
            <a:p>
              <a:pPr lvl="0" algn="ctr" eaLnBrk="1" hangingPunct="1"/>
              <a:endParaRPr lang="zh-CN" altLang="zh-CN" dirty="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grpSp>
      <p:pic>
        <p:nvPicPr>
          <p:cNvPr id="18" name="图片 17" descr="120704200461f3ba3f487bffc6"/>
          <p:cNvPicPr>
            <a:picLocks noChangeAspect="1"/>
          </p:cNvPicPr>
          <p:nvPr>
            <p:custDataLst>
              <p:tags r:id="rId6"/>
            </p:custDataLst>
          </p:nvPr>
        </p:nvPicPr>
        <p:blipFill>
          <a:blip r:embed="rId7" cstate="print"/>
          <a:stretch>
            <a:fillRect/>
          </a:stretch>
        </p:blipFill>
        <p:spPr>
          <a:xfrm>
            <a:off x="918210" y="1682115"/>
            <a:ext cx="5714365" cy="4037965"/>
          </a:xfrm>
          <a:prstGeom prst="rect">
            <a:avLst/>
          </a:prstGeom>
        </p:spPr>
      </p:pic>
      <p:pic>
        <p:nvPicPr>
          <p:cNvPr id="24" name="图片 23" descr="120704200461f3ba3f487bffc6"/>
          <p:cNvPicPr>
            <a:picLocks noChangeAspect="1"/>
          </p:cNvPicPr>
          <p:nvPr>
            <p:custDataLst>
              <p:tags r:id="rId8"/>
            </p:custDataLst>
          </p:nvPr>
        </p:nvPicPr>
        <p:blipFill>
          <a:blip r:embed="rId7" cstate="print"/>
          <a:stretch>
            <a:fillRect/>
          </a:stretch>
        </p:blipFill>
        <p:spPr>
          <a:xfrm>
            <a:off x="1045210" y="1809115"/>
            <a:ext cx="5714365" cy="4037965"/>
          </a:xfrm>
          <a:prstGeom prst="rect">
            <a:avLst/>
          </a:prstGeom>
        </p:spPr>
      </p:pic>
      <p:pic>
        <p:nvPicPr>
          <p:cNvPr id="3" name="图片 2"/>
          <p:cNvPicPr>
            <a:picLocks noChangeAspect="1"/>
          </p:cNvPicPr>
          <p:nvPr>
            <p:custDataLst>
              <p:tags r:id="rId9"/>
            </p:custDataLst>
          </p:nvPr>
        </p:nvPicPr>
        <p:blipFill>
          <a:blip r:embed="rId10">
            <a:extLst>
              <a:ext uri="{28A0092B-C50C-407E-A947-70E740481C1C}">
                <a14:useLocalDpi xmlns:a14="http://schemas.microsoft.com/office/drawing/2010/main" val="0"/>
              </a:ext>
            </a:extLst>
          </a:blip>
          <a:stretch>
            <a:fillRect/>
          </a:stretch>
        </p:blipFill>
        <p:spPr>
          <a:xfrm>
            <a:off x="7033587" y="876673"/>
            <a:ext cx="4824640" cy="5336041"/>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prst="relaxedInset"/>
            <a:contourClr>
              <a:srgbClr val="FFFFFF"/>
            </a:contourClr>
          </a:sp3d>
        </p:spPr>
      </p:pic>
    </p:spTree>
    <p:custDataLst>
      <p:tags r:id="rId11"/>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矩形 70659"/>
          <p:cNvSpPr/>
          <p:nvPr>
            <p:custDataLst>
              <p:tags r:id="rId1"/>
            </p:custDataLst>
          </p:nvPr>
        </p:nvSpPr>
        <p:spPr>
          <a:xfrm>
            <a:off x="336550" y="1414145"/>
            <a:ext cx="7741920" cy="4150995"/>
          </a:xfrm>
          <a:prstGeom prst="rect">
            <a:avLst/>
          </a:prstGeom>
          <a:noFill/>
          <a:ln w="9525">
            <a:noFill/>
          </a:ln>
        </p:spPr>
        <p:txBody>
          <a:bodyPr anchor="t"/>
          <a:lstStyle/>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据试验，火灾发生后</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11-13</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分钟内房间二氧化碳浓度</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1143000" lvl="2" indent="-228600" algn="l" fontAlgn="auto">
              <a:lnSpc>
                <a:spcPts val="2800"/>
              </a:lnSpc>
              <a:buNone/>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顶部约为</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9%</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1143000" lvl="2" indent="-228600" algn="l" fontAlgn="auto">
              <a:lnSpc>
                <a:spcPts val="2800"/>
              </a:lnSpc>
              <a:buNone/>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中部约为</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5%</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1143000" lvl="2" indent="-228600" algn="l" fontAlgn="auto">
              <a:lnSpc>
                <a:spcPts val="2800"/>
              </a:lnSpc>
              <a:buNone/>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地面约为</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2%</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1143000" lvl="2" indent="-228600" algn="l" fontAlgn="auto">
              <a:lnSpc>
                <a:spcPts val="2800"/>
              </a:lnSpc>
              <a:buNone/>
            </a:pP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   一氧化碳比二氧化碳要轻</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大部分集中在房间中部</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相当于人呼吸的部位</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en-US" altLang="zh-CN" sz="2000">
                <a:solidFill>
                  <a:schemeClr val="tx1"/>
                </a:solidFill>
                <a:latin typeface="微软雅黑" panose="020B0503020204020204" charset="-122"/>
                <a:ea typeface="微软雅黑" panose="020B0503020204020204" charset="-122"/>
                <a:cs typeface="微软雅黑" panose="020B0503020204020204" charset="-122"/>
              </a:rPr>
              <a:t>         </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顶部约为</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0.8%</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         中间约为</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1%</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         地面约为</a:t>
            </a:r>
            <a:r>
              <a:rPr lang="en-US" altLang="zh-CN" sz="2000">
                <a:solidFill>
                  <a:schemeClr val="tx1"/>
                </a:solidFill>
                <a:latin typeface="微软雅黑" panose="020B0503020204020204" charset="-122"/>
                <a:ea typeface="微软雅黑" panose="020B0503020204020204" charset="-122"/>
                <a:cs typeface="微软雅黑" panose="020B0503020204020204" charset="-122"/>
              </a:rPr>
              <a:t>0.4%</a:t>
            </a:r>
            <a:r>
              <a:rPr lang="zh-CN" altLang="en-US" sz="2000">
                <a:solidFill>
                  <a:schemeClr val="tx1"/>
                </a:solidFill>
                <a:latin typeface="微软雅黑" panose="020B0503020204020204" charset="-122"/>
                <a:ea typeface="微软雅黑" panose="020B0503020204020204" charset="-122"/>
                <a:cs typeface="微软雅黑" panose="020B0503020204020204" charset="-122"/>
              </a:rPr>
              <a:t>。</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 所以在烟雾迷漫的房间里蹲下或匍匐的位置所吸入的</a:t>
            </a:r>
            <a:endParaRPr lang="zh-CN" altLang="en-US" sz="2000">
              <a:solidFill>
                <a:schemeClr val="tx1"/>
              </a:solidFill>
              <a:latin typeface="微软雅黑" panose="020B0503020204020204" charset="-122"/>
              <a:ea typeface="微软雅黑" panose="020B0503020204020204" charset="-122"/>
              <a:cs typeface="微软雅黑" panose="020B0503020204020204" charset="-122"/>
            </a:endParaRPr>
          </a:p>
          <a:p>
            <a:pPr marL="342900" lvl="0" indent="-342900" algn="l" fontAlgn="auto">
              <a:lnSpc>
                <a:spcPts val="2800"/>
              </a:lnSpc>
              <a:spcBef>
                <a:spcPct val="20000"/>
              </a:spcBef>
            </a:pPr>
            <a:r>
              <a:rPr lang="zh-CN" altLang="en-US" sz="2000">
                <a:solidFill>
                  <a:schemeClr val="tx1"/>
                </a:solidFill>
                <a:latin typeface="微软雅黑" panose="020B0503020204020204" charset="-122"/>
                <a:ea typeface="微软雅黑" panose="020B0503020204020204" charset="-122"/>
                <a:cs typeface="微软雅黑" panose="020B0503020204020204" charset="-122"/>
              </a:rPr>
              <a:t> 二氧化碳和一氧化碳均较少。</a:t>
            </a:r>
            <a:endParaRPr lang="zh-CN" altLang="en-US" sz="2000" b="1">
              <a:solidFill>
                <a:schemeClr val="tx1"/>
              </a:solidFill>
              <a:latin typeface="微软雅黑" panose="020B0503020204020204" charset="-122"/>
              <a:ea typeface="微软雅黑" panose="020B0503020204020204" charset="-122"/>
              <a:cs typeface="微软雅黑" panose="020B0503020204020204" charset="-122"/>
            </a:endParaRPr>
          </a:p>
          <a:p>
            <a:pPr marL="742950" lvl="1" indent="-285750" algn="ctr">
              <a:buNone/>
            </a:pPr>
            <a:endParaRPr lang="zh-CN" altLang="en-US" sz="2000" b="1">
              <a:solidFill>
                <a:schemeClr val="tx1"/>
              </a:solidFill>
              <a:latin typeface="微软雅黑" panose="020B0503020204020204" charset="-122"/>
              <a:ea typeface="微软雅黑" panose="020B0503020204020204" charset="-122"/>
              <a:cs typeface="微软雅黑" panose="020B0503020204020204" charset="-122"/>
            </a:endParaRPr>
          </a:p>
        </p:txBody>
      </p:sp>
      <p:grpSp>
        <p:nvGrpSpPr>
          <p:cNvPr id="70660" name="组合 70660"/>
          <p:cNvGrpSpPr/>
          <p:nvPr/>
        </p:nvGrpSpPr>
        <p:grpSpPr>
          <a:xfrm>
            <a:off x="5197475" y="2048510"/>
            <a:ext cx="1800225" cy="1330325"/>
            <a:chOff x="0" y="0"/>
            <a:chExt cx="1224" cy="1091"/>
          </a:xfrm>
        </p:grpSpPr>
        <p:sp>
          <p:nvSpPr>
            <p:cNvPr id="70661" name="圆柱形 70661"/>
            <p:cNvSpPr/>
            <p:nvPr>
              <p:custDataLst>
                <p:tags r:id="rId2"/>
              </p:custDataLst>
            </p:nvPr>
          </p:nvSpPr>
          <p:spPr>
            <a:xfrm>
              <a:off x="0" y="636"/>
              <a:ext cx="725" cy="363"/>
            </a:xfrm>
            <a:prstGeom prst="can">
              <a:avLst>
                <a:gd name="adj" fmla="val 25000"/>
              </a:avLst>
            </a:prstGeom>
            <a:gradFill rotWithShape="1">
              <a:gsLst>
                <a:gs pos="0">
                  <a:srgbClr val="576869"/>
                </a:gs>
                <a:gs pos="50000">
                  <a:schemeClr val="accent1"/>
                </a:gs>
                <a:gs pos="100000">
                  <a:srgbClr val="576869"/>
                </a:gs>
              </a:gsLst>
              <a:lin ang="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70662" name="圆柱形 70662"/>
            <p:cNvSpPr/>
            <p:nvPr>
              <p:custDataLst>
                <p:tags r:id="rId3"/>
              </p:custDataLst>
            </p:nvPr>
          </p:nvSpPr>
          <p:spPr>
            <a:xfrm>
              <a:off x="0" y="318"/>
              <a:ext cx="998" cy="363"/>
            </a:xfrm>
            <a:prstGeom prst="can">
              <a:avLst>
                <a:gd name="adj" fmla="val 25000"/>
              </a:avLst>
            </a:prstGeom>
            <a:gradFill rotWithShape="1">
              <a:gsLst>
                <a:gs pos="0">
                  <a:srgbClr val="576869"/>
                </a:gs>
                <a:gs pos="50000">
                  <a:schemeClr val="accent1"/>
                </a:gs>
                <a:gs pos="100000">
                  <a:srgbClr val="576869"/>
                </a:gs>
              </a:gsLst>
              <a:lin ang="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70663" name="圆柱形 70663"/>
            <p:cNvSpPr/>
            <p:nvPr>
              <p:custDataLst>
                <p:tags r:id="rId4"/>
              </p:custDataLst>
            </p:nvPr>
          </p:nvSpPr>
          <p:spPr>
            <a:xfrm>
              <a:off x="0" y="0"/>
              <a:ext cx="1224" cy="363"/>
            </a:xfrm>
            <a:prstGeom prst="can">
              <a:avLst>
                <a:gd name="adj" fmla="val 25000"/>
              </a:avLst>
            </a:prstGeom>
            <a:gradFill rotWithShape="1">
              <a:gsLst>
                <a:gs pos="0">
                  <a:srgbClr val="576869"/>
                </a:gs>
                <a:gs pos="50000">
                  <a:schemeClr val="accent1"/>
                </a:gs>
                <a:gs pos="100000">
                  <a:srgbClr val="576869"/>
                </a:gs>
              </a:gsLst>
              <a:lin ang="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70664" name="文本框 70664"/>
            <p:cNvSpPr txBox="1"/>
            <p:nvPr>
              <p:custDataLst>
                <p:tags r:id="rId5"/>
              </p:custDataLst>
            </p:nvPr>
          </p:nvSpPr>
          <p:spPr>
            <a:xfrm>
              <a:off x="344" y="78"/>
              <a:ext cx="332" cy="375"/>
            </a:xfrm>
            <a:prstGeom prst="rect">
              <a:avLst/>
            </a:prstGeom>
            <a:noFill/>
            <a:ln w="9525">
              <a:noFill/>
            </a:ln>
          </p:spPr>
          <p:txBody>
            <a:bodyPr wrap="none" anchor="t">
              <a:spAutoFit/>
            </a:bodyPr>
            <a:lstStyle/>
            <a:p>
              <a:pPr lvl="0" indent="0" algn="ctr" eaLnBrk="0" hangingPunct="0"/>
              <a:r>
                <a:rPr lang="en-US" altLang="zh-CN" sz="2400">
                  <a:solidFill>
                    <a:srgbClr val="CC9900"/>
                  </a:solidFill>
                  <a:latin typeface="微软雅黑" panose="020B0503020204020204" charset="-122"/>
                  <a:ea typeface="微软雅黑" panose="020B0503020204020204" charset="-122"/>
                  <a:cs typeface="微软雅黑" panose="020B0503020204020204" charset="-122"/>
                </a:rPr>
                <a:t>9%</a:t>
              </a:r>
              <a:endParaRPr lang="en-US" altLang="zh-CN" sz="2400">
                <a:solidFill>
                  <a:srgbClr val="CC9900"/>
                </a:solidFill>
                <a:latin typeface="微软雅黑" panose="020B0503020204020204" charset="-122"/>
                <a:ea typeface="微软雅黑" panose="020B0503020204020204" charset="-122"/>
                <a:cs typeface="微软雅黑" panose="020B0503020204020204" charset="-122"/>
              </a:endParaRPr>
            </a:p>
          </p:txBody>
        </p:sp>
        <p:sp>
          <p:nvSpPr>
            <p:cNvPr id="70665" name="文本框 70665"/>
            <p:cNvSpPr txBox="1"/>
            <p:nvPr>
              <p:custDataLst>
                <p:tags r:id="rId6"/>
              </p:custDataLst>
            </p:nvPr>
          </p:nvSpPr>
          <p:spPr>
            <a:xfrm>
              <a:off x="344" y="397"/>
              <a:ext cx="332" cy="375"/>
            </a:xfrm>
            <a:prstGeom prst="rect">
              <a:avLst/>
            </a:prstGeom>
            <a:noFill/>
            <a:ln w="9525">
              <a:noFill/>
            </a:ln>
          </p:spPr>
          <p:txBody>
            <a:bodyPr wrap="none" anchor="t">
              <a:spAutoFit/>
            </a:bodyPr>
            <a:lstStyle/>
            <a:p>
              <a:pPr lvl="0" indent="0" algn="ctr" eaLnBrk="0" hangingPunct="0"/>
              <a:r>
                <a:rPr lang="en-US" altLang="zh-CN" sz="2400">
                  <a:solidFill>
                    <a:srgbClr val="CC9900"/>
                  </a:solidFill>
                  <a:latin typeface="微软雅黑" panose="020B0503020204020204" charset="-122"/>
                  <a:ea typeface="微软雅黑" panose="020B0503020204020204" charset="-122"/>
                  <a:cs typeface="微软雅黑" panose="020B0503020204020204" charset="-122"/>
                </a:rPr>
                <a:t>5%</a:t>
              </a:r>
              <a:endParaRPr lang="en-US" altLang="zh-CN" sz="2400">
                <a:solidFill>
                  <a:srgbClr val="CC9900"/>
                </a:solidFill>
                <a:latin typeface="微软雅黑" panose="020B0503020204020204" charset="-122"/>
                <a:ea typeface="微软雅黑" panose="020B0503020204020204" charset="-122"/>
                <a:cs typeface="微软雅黑" panose="020B0503020204020204" charset="-122"/>
              </a:endParaRPr>
            </a:p>
          </p:txBody>
        </p:sp>
        <p:sp>
          <p:nvSpPr>
            <p:cNvPr id="70666" name="文本框 70666"/>
            <p:cNvSpPr txBox="1"/>
            <p:nvPr>
              <p:custDataLst>
                <p:tags r:id="rId7"/>
              </p:custDataLst>
            </p:nvPr>
          </p:nvSpPr>
          <p:spPr>
            <a:xfrm>
              <a:off x="344" y="716"/>
              <a:ext cx="332" cy="375"/>
            </a:xfrm>
            <a:prstGeom prst="rect">
              <a:avLst/>
            </a:prstGeom>
            <a:noFill/>
            <a:ln w="9525">
              <a:noFill/>
            </a:ln>
          </p:spPr>
          <p:txBody>
            <a:bodyPr wrap="none" anchor="t">
              <a:spAutoFit/>
            </a:bodyPr>
            <a:lstStyle/>
            <a:p>
              <a:pPr lvl="0" indent="0" algn="ctr" eaLnBrk="0" hangingPunct="0"/>
              <a:r>
                <a:rPr lang="en-US" altLang="zh-CN" sz="2400">
                  <a:solidFill>
                    <a:srgbClr val="CC9900"/>
                  </a:solidFill>
                  <a:latin typeface="微软雅黑" panose="020B0503020204020204" charset="-122"/>
                  <a:ea typeface="微软雅黑" panose="020B0503020204020204" charset="-122"/>
                  <a:cs typeface="微软雅黑" panose="020B0503020204020204" charset="-122"/>
                </a:rPr>
                <a:t>2%</a:t>
              </a:r>
              <a:endParaRPr lang="en-US" altLang="zh-CN" sz="2400">
                <a:solidFill>
                  <a:srgbClr val="CC9900"/>
                </a:solidFill>
                <a:latin typeface="微软雅黑" panose="020B0503020204020204" charset="-122"/>
                <a:ea typeface="微软雅黑" panose="020B0503020204020204" charset="-122"/>
                <a:cs typeface="微软雅黑" panose="020B0503020204020204" charset="-122"/>
              </a:endParaRPr>
            </a:p>
          </p:txBody>
        </p:sp>
      </p:grpSp>
      <p:grpSp>
        <p:nvGrpSpPr>
          <p:cNvPr id="70667" name="组合 70667"/>
          <p:cNvGrpSpPr/>
          <p:nvPr/>
        </p:nvGrpSpPr>
        <p:grpSpPr>
          <a:xfrm>
            <a:off x="5197475" y="3883025"/>
            <a:ext cx="1873250" cy="1250950"/>
            <a:chOff x="0" y="0"/>
            <a:chExt cx="1180" cy="788"/>
          </a:xfrm>
        </p:grpSpPr>
        <p:sp>
          <p:nvSpPr>
            <p:cNvPr id="70668" name="圆柱形 70668"/>
            <p:cNvSpPr/>
            <p:nvPr>
              <p:custDataLst>
                <p:tags r:id="rId8"/>
              </p:custDataLst>
            </p:nvPr>
          </p:nvSpPr>
          <p:spPr>
            <a:xfrm>
              <a:off x="0" y="489"/>
              <a:ext cx="699" cy="278"/>
            </a:xfrm>
            <a:prstGeom prst="can">
              <a:avLst>
                <a:gd name="adj" fmla="val 25000"/>
              </a:avLst>
            </a:prstGeom>
            <a:gradFill rotWithShape="1">
              <a:gsLst>
                <a:gs pos="0">
                  <a:srgbClr val="576869"/>
                </a:gs>
                <a:gs pos="50000">
                  <a:schemeClr val="accent1"/>
                </a:gs>
                <a:gs pos="100000">
                  <a:srgbClr val="576869"/>
                </a:gs>
              </a:gsLst>
              <a:lin ang="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70669" name="圆柱形 70669"/>
            <p:cNvSpPr/>
            <p:nvPr>
              <p:custDataLst>
                <p:tags r:id="rId9"/>
              </p:custDataLst>
            </p:nvPr>
          </p:nvSpPr>
          <p:spPr>
            <a:xfrm>
              <a:off x="0" y="244"/>
              <a:ext cx="1180" cy="279"/>
            </a:xfrm>
            <a:prstGeom prst="can">
              <a:avLst>
                <a:gd name="adj" fmla="val 25000"/>
              </a:avLst>
            </a:prstGeom>
            <a:gradFill rotWithShape="1">
              <a:gsLst>
                <a:gs pos="0">
                  <a:srgbClr val="576869"/>
                </a:gs>
                <a:gs pos="50000">
                  <a:schemeClr val="accent1"/>
                </a:gs>
                <a:gs pos="100000">
                  <a:srgbClr val="576869"/>
                </a:gs>
              </a:gsLst>
              <a:lin ang="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70670" name="圆柱形 70670"/>
            <p:cNvSpPr/>
            <p:nvPr>
              <p:custDataLst>
                <p:tags r:id="rId10"/>
              </p:custDataLst>
            </p:nvPr>
          </p:nvSpPr>
          <p:spPr>
            <a:xfrm>
              <a:off x="0" y="0"/>
              <a:ext cx="998" cy="279"/>
            </a:xfrm>
            <a:prstGeom prst="can">
              <a:avLst>
                <a:gd name="adj" fmla="val 25000"/>
              </a:avLst>
            </a:prstGeom>
            <a:gradFill rotWithShape="1">
              <a:gsLst>
                <a:gs pos="0">
                  <a:srgbClr val="576869"/>
                </a:gs>
                <a:gs pos="50000">
                  <a:schemeClr val="accent1"/>
                </a:gs>
                <a:gs pos="100000">
                  <a:srgbClr val="576869"/>
                </a:gs>
              </a:gsLst>
              <a:lin ang="0" scaled="1"/>
              <a:tileRect/>
            </a:gradFill>
            <a:ln w="9525">
              <a:noFill/>
            </a:ln>
          </p:spPr>
          <p:txBody>
            <a:bodyPr anchor="t"/>
            <a:lstStyle/>
            <a:p>
              <a:pPr lvl="0" indent="0"/>
              <a:endParaRPr lang="zh-CN" altLang="en-US">
                <a:latin typeface="微软雅黑" panose="020B0503020204020204" charset="-122"/>
                <a:ea typeface="微软雅黑" panose="020B0503020204020204" charset="-122"/>
                <a:cs typeface="微软雅黑" panose="020B0503020204020204" charset="-122"/>
              </a:endParaRPr>
            </a:p>
          </p:txBody>
        </p:sp>
        <p:sp>
          <p:nvSpPr>
            <p:cNvPr id="70671" name="文本框 70671"/>
            <p:cNvSpPr txBox="1"/>
            <p:nvPr>
              <p:custDataLst>
                <p:tags r:id="rId11"/>
              </p:custDataLst>
            </p:nvPr>
          </p:nvSpPr>
          <p:spPr>
            <a:xfrm>
              <a:off x="246" y="1"/>
              <a:ext cx="499" cy="288"/>
            </a:xfrm>
            <a:prstGeom prst="rect">
              <a:avLst/>
            </a:prstGeom>
            <a:noFill/>
            <a:ln w="9525">
              <a:noFill/>
            </a:ln>
          </p:spPr>
          <p:txBody>
            <a:bodyPr wrap="none" anchor="t">
              <a:spAutoFit/>
            </a:bodyPr>
            <a:lstStyle/>
            <a:p>
              <a:pPr lvl="0" indent="0" algn="ctr" eaLnBrk="0" hangingPunct="0"/>
              <a:r>
                <a:rPr lang="en-US" altLang="zh-CN" sz="2400">
                  <a:solidFill>
                    <a:srgbClr val="CC9900"/>
                  </a:solidFill>
                  <a:latin typeface="微软雅黑" panose="020B0503020204020204" charset="-122"/>
                  <a:ea typeface="微软雅黑" panose="020B0503020204020204" charset="-122"/>
                  <a:cs typeface="微软雅黑" panose="020B0503020204020204" charset="-122"/>
                </a:rPr>
                <a:t>0.8%</a:t>
              </a:r>
              <a:endParaRPr lang="en-US" altLang="zh-CN" sz="2400">
                <a:solidFill>
                  <a:srgbClr val="CC9900"/>
                </a:solidFill>
                <a:latin typeface="微软雅黑" panose="020B0503020204020204" charset="-122"/>
                <a:ea typeface="微软雅黑" panose="020B0503020204020204" charset="-122"/>
                <a:cs typeface="微软雅黑" panose="020B0503020204020204" charset="-122"/>
              </a:endParaRPr>
            </a:p>
          </p:txBody>
        </p:sp>
        <p:sp>
          <p:nvSpPr>
            <p:cNvPr id="70672" name="文本框 70672"/>
            <p:cNvSpPr txBox="1"/>
            <p:nvPr>
              <p:custDataLst>
                <p:tags r:id="rId12"/>
              </p:custDataLst>
            </p:nvPr>
          </p:nvSpPr>
          <p:spPr>
            <a:xfrm>
              <a:off x="326" y="273"/>
              <a:ext cx="307" cy="288"/>
            </a:xfrm>
            <a:prstGeom prst="rect">
              <a:avLst/>
            </a:prstGeom>
            <a:noFill/>
            <a:ln w="9525">
              <a:noFill/>
            </a:ln>
          </p:spPr>
          <p:txBody>
            <a:bodyPr wrap="none" anchor="t">
              <a:spAutoFit/>
            </a:bodyPr>
            <a:lstStyle/>
            <a:p>
              <a:pPr lvl="0" indent="0" algn="ctr" eaLnBrk="0" hangingPunct="0"/>
              <a:r>
                <a:rPr lang="en-US" altLang="zh-CN" sz="2400">
                  <a:solidFill>
                    <a:srgbClr val="CC9900"/>
                  </a:solidFill>
                  <a:latin typeface="微软雅黑" panose="020B0503020204020204" charset="-122"/>
                  <a:ea typeface="微软雅黑" panose="020B0503020204020204" charset="-122"/>
                  <a:cs typeface="微软雅黑" panose="020B0503020204020204" charset="-122"/>
                </a:rPr>
                <a:t>1%</a:t>
              </a:r>
              <a:endParaRPr lang="en-US" altLang="zh-CN" sz="2400">
                <a:solidFill>
                  <a:srgbClr val="CC9900"/>
                </a:solidFill>
                <a:latin typeface="微软雅黑" panose="020B0503020204020204" charset="-122"/>
                <a:ea typeface="微软雅黑" panose="020B0503020204020204" charset="-122"/>
                <a:cs typeface="微软雅黑" panose="020B0503020204020204" charset="-122"/>
              </a:endParaRPr>
            </a:p>
          </p:txBody>
        </p:sp>
        <p:sp>
          <p:nvSpPr>
            <p:cNvPr id="70673" name="文本框 70673"/>
            <p:cNvSpPr txBox="1"/>
            <p:nvPr>
              <p:custDataLst>
                <p:tags r:id="rId13"/>
              </p:custDataLst>
            </p:nvPr>
          </p:nvSpPr>
          <p:spPr>
            <a:xfrm>
              <a:off x="246" y="500"/>
              <a:ext cx="499" cy="288"/>
            </a:xfrm>
            <a:prstGeom prst="rect">
              <a:avLst/>
            </a:prstGeom>
            <a:noFill/>
            <a:ln w="9525">
              <a:noFill/>
            </a:ln>
          </p:spPr>
          <p:txBody>
            <a:bodyPr wrap="none" anchor="t">
              <a:spAutoFit/>
            </a:bodyPr>
            <a:lstStyle/>
            <a:p>
              <a:pPr lvl="0" indent="0" algn="ctr" eaLnBrk="0" hangingPunct="0"/>
              <a:r>
                <a:rPr lang="en-US" altLang="zh-CN" sz="2400">
                  <a:solidFill>
                    <a:srgbClr val="CC9900"/>
                  </a:solidFill>
                  <a:latin typeface="微软雅黑" panose="020B0503020204020204" charset="-122"/>
                  <a:ea typeface="微软雅黑" panose="020B0503020204020204" charset="-122"/>
                  <a:cs typeface="微软雅黑" panose="020B0503020204020204" charset="-122"/>
                </a:rPr>
                <a:t>0.4%</a:t>
              </a:r>
              <a:endParaRPr lang="en-US" altLang="zh-CN" sz="2400">
                <a:solidFill>
                  <a:srgbClr val="CC9900"/>
                </a:solidFill>
                <a:latin typeface="微软雅黑" panose="020B0503020204020204" charset="-122"/>
                <a:ea typeface="微软雅黑" panose="020B0503020204020204" charset="-122"/>
                <a:cs typeface="微软雅黑" panose="020B0503020204020204" charset="-122"/>
              </a:endParaRPr>
            </a:p>
          </p:txBody>
        </p:sp>
      </p:grpSp>
      <p:sp>
        <p:nvSpPr>
          <p:cNvPr id="2" name="标题 1"/>
          <p:cNvSpPr>
            <a:spLocks noGrp="1"/>
          </p:cNvSpPr>
          <p:nvPr>
            <p:custDataLst>
              <p:tags r:id="rId14"/>
            </p:custDataLst>
          </p:nvPr>
        </p:nvSpPr>
        <p:spPr>
          <a:xfrm>
            <a:off x="1246505" y="699135"/>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紧急应变及逃生</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3" name="图片 2" descr="res07_attpic_brief"/>
          <p:cNvPicPr>
            <a:picLocks noChangeAspect="1"/>
          </p:cNvPicPr>
          <p:nvPr>
            <p:custDataLst>
              <p:tags r:id="rId15"/>
            </p:custDataLst>
          </p:nvPr>
        </p:nvPicPr>
        <p:blipFill>
          <a:blip r:embed="rId16" cstate="print"/>
          <a:stretch>
            <a:fillRect/>
          </a:stretch>
        </p:blipFill>
        <p:spPr>
          <a:xfrm>
            <a:off x="8611235" y="3676650"/>
            <a:ext cx="2917825" cy="2374265"/>
          </a:xfrm>
          <a:prstGeom prst="rect">
            <a:avLst/>
          </a:prstGeom>
        </p:spPr>
      </p:pic>
      <p:pic>
        <p:nvPicPr>
          <p:cNvPr id="4" name="图片 3" descr="208040619"/>
          <p:cNvPicPr>
            <a:picLocks noChangeAspect="1"/>
          </p:cNvPicPr>
          <p:nvPr>
            <p:custDataLst>
              <p:tags r:id="rId17"/>
            </p:custDataLst>
          </p:nvPr>
        </p:nvPicPr>
        <p:blipFill>
          <a:blip r:embed="rId18" cstate="print"/>
          <a:stretch>
            <a:fillRect/>
          </a:stretch>
        </p:blipFill>
        <p:spPr>
          <a:xfrm>
            <a:off x="8611235" y="1064895"/>
            <a:ext cx="2787650" cy="2066290"/>
          </a:xfrm>
          <a:prstGeom prst="rect">
            <a:avLst/>
          </a:prstGeom>
        </p:spPr>
      </p:pic>
      <p:sp>
        <p:nvSpPr>
          <p:cNvPr id="5" name="TextBox 90"/>
          <p:cNvSpPr txBox="1"/>
          <p:nvPr>
            <p:custDataLst>
              <p:tags r:id="rId19"/>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0"/>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Rot="1"/>
          </p:cNvSpPr>
          <p:nvPr>
            <p:custDataLst>
              <p:tags r:id="rId1"/>
            </p:custDataLst>
          </p:nvPr>
        </p:nvSpPr>
        <p:spPr>
          <a:xfrm>
            <a:off x="1432560" y="1857375"/>
            <a:ext cx="5949315" cy="1714500"/>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514350" indent="-514350" eaLnBrk="1" hangingPunct="1">
              <a:buAutoNum type="arabicPeriod"/>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首先切断电源。</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514350" indent="-514350" eaLnBrk="1" hangingPunct="1">
              <a:buAutoNum type="arabicPeriod"/>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如果带电灭火应注意：带电体与人体保持安全距离，室内应大于</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rPr>
              <a:t>4</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米，室外应大于</a:t>
            </a:r>
            <a:r>
              <a:rPr lang="en-US" altLang="zh-CN" sz="2000" dirty="0">
                <a:solidFill>
                  <a:schemeClr val="tx1"/>
                </a:solidFill>
                <a:latin typeface="微软雅黑" panose="020B0503020204020204" charset="-122"/>
                <a:ea typeface="微软雅黑" panose="020B0503020204020204" charset="-122"/>
                <a:cs typeface="微软雅黑" panose="020B0503020204020204" charset="-122"/>
              </a:rPr>
              <a:t>8</a:t>
            </a: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米。</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a:p>
            <a:pPr marL="514350" indent="-514350" eaLnBrk="1" hangingPunct="1">
              <a:buAutoNum type="arabicPeriod"/>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rPr>
              <a:t>使用干粉、二氧化碳灭火器灭火。</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Rectangle 3"/>
          <p:cNvSpPr txBox="1">
            <a:spLocks noRot="1" noChangeArrowheads="1"/>
          </p:cNvSpPr>
          <p:nvPr>
            <p:custDataLst>
              <p:tags r:id="rId2"/>
            </p:custDataLst>
          </p:nvPr>
        </p:nvSpPr>
        <p:spPr bwMode="auto">
          <a:xfrm>
            <a:off x="1320165" y="4482465"/>
            <a:ext cx="9143365" cy="1000125"/>
          </a:xfrm>
          <a:prstGeom prst="rect">
            <a:avLst/>
          </a:prstGeom>
          <a:noFill/>
          <a:ln w="9525">
            <a:noFill/>
            <a:miter lim="800000"/>
          </a:ln>
        </p:spPr>
        <p:txBody>
          <a:bodyPr/>
          <a:lstStyle/>
          <a:p>
            <a:pPr marL="514350" marR="0" lvl="0" indent="-514350" algn="l" defTabSz="914400" rtl="0" eaLnBrk="0" fontAlgn="base" latinLnBrk="0" hangingPunct="0">
              <a:lnSpc>
                <a:spcPct val="100000"/>
              </a:lnSpc>
              <a:spcBef>
                <a:spcPct val="20000"/>
              </a:spcBef>
              <a:spcAft>
                <a:spcPct val="0"/>
              </a:spcAft>
              <a:buClrTx/>
              <a:buSzTx/>
              <a:buFont typeface="+mj-lt"/>
              <a:buAutoNum type="arabicPeriod"/>
              <a:defRPr/>
            </a:pPr>
            <a:r>
              <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迅速脱去衣服，防止烧伤皮肤，来不及脱去，就地打滚。</a:t>
            </a:r>
            <a:endPar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514350" marR="0" lvl="0" indent="-514350" algn="l" defTabSz="914400" rtl="0" eaLnBrk="0" fontAlgn="base" latinLnBrk="0" hangingPunct="0">
              <a:lnSpc>
                <a:spcPct val="100000"/>
              </a:lnSpc>
              <a:spcBef>
                <a:spcPct val="20000"/>
              </a:spcBef>
              <a:spcAft>
                <a:spcPct val="0"/>
              </a:spcAft>
              <a:buClrTx/>
              <a:buSzTx/>
              <a:buFont typeface="+mj-lt"/>
              <a:buAutoNum type="arabicPeriod"/>
              <a:defRPr/>
            </a:pPr>
            <a:r>
              <a:rPr kumimoji="0" lang="zh-CN" altLang="en-US" sz="200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身上有油类着火，采用棉布棉被棉衣等覆盖全身，用水浸湿更好</a:t>
            </a:r>
            <a:r>
              <a:rPr kumimoji="0" lang="zh-CN" altLang="en-US" sz="20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a:t>
            </a:r>
            <a:endParaRPr kumimoji="0" lang="zh-CN" altLang="en-US" sz="20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514350" marR="0" lvl="0" indent="-514350" algn="l" defTabSz="914400" rtl="0" eaLnBrk="0" fontAlgn="base" latinLnBrk="0" hangingPunct="0">
              <a:lnSpc>
                <a:spcPct val="100000"/>
              </a:lnSpc>
              <a:spcBef>
                <a:spcPct val="20000"/>
              </a:spcBef>
              <a:spcAft>
                <a:spcPct val="0"/>
              </a:spcAft>
              <a:buClrTx/>
              <a:buSzTx/>
              <a:buFont typeface="+mj-lt"/>
              <a:buAutoNum type="arabicPeriod"/>
              <a:defRPr/>
            </a:pPr>
            <a:endParaRPr kumimoji="0" lang="zh-CN" altLang="en-US" sz="20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5" name="Rectangle 2"/>
          <p:cNvSpPr txBox="1">
            <a:spLocks noRot="1" noChangeArrowheads="1"/>
          </p:cNvSpPr>
          <p:nvPr>
            <p:custDataLst>
              <p:tags r:id="rId3"/>
            </p:custDataLst>
          </p:nvPr>
        </p:nvSpPr>
        <p:spPr bwMode="auto">
          <a:xfrm>
            <a:off x="1432560" y="3686175"/>
            <a:ext cx="3586480" cy="643255"/>
          </a:xfrm>
          <a:prstGeom prst="rect">
            <a:avLst/>
          </a:prstGeom>
          <a:noFill/>
          <a:ln w="9525">
            <a:noFill/>
            <a:miter lim="800000"/>
          </a:ln>
        </p:spPr>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0" cap="none" spc="0" normalizeH="0" baseline="0" noProof="0" dirty="0">
                <a:ln>
                  <a:noFill/>
                </a:ln>
                <a:solidFill>
                  <a:srgbClr val="E56B15"/>
                </a:solidFill>
                <a:effectLst/>
                <a:uLnTx/>
                <a:uFillTx/>
                <a:latin typeface="微软雅黑" panose="020B0503020204020204" charset="-122"/>
                <a:ea typeface="微软雅黑" panose="020B0503020204020204" charset="-122"/>
                <a:cs typeface="微软雅黑" panose="020B0503020204020204" charset="-122"/>
              </a:rPr>
              <a:t>人身上着火如何扑救</a:t>
            </a:r>
            <a:endParaRPr kumimoji="0" lang="zh-CN" altLang="en-US" sz="2800" b="1" i="0" u="none" strike="noStrike" kern="0" cap="none" spc="0" normalizeH="0" baseline="0" noProof="0" dirty="0">
              <a:ln>
                <a:noFill/>
              </a:ln>
              <a:solidFill>
                <a:srgbClr val="E56B15"/>
              </a:solidFill>
              <a:effectLst/>
              <a:uLnTx/>
              <a:uFillTx/>
              <a:latin typeface="微软雅黑" panose="020B0503020204020204" charset="-122"/>
              <a:ea typeface="微软雅黑" panose="020B0503020204020204" charset="-122"/>
              <a:cs typeface="微软雅黑" panose="020B0503020204020204" charset="-122"/>
            </a:endParaRPr>
          </a:p>
        </p:txBody>
      </p:sp>
      <p:sp>
        <p:nvSpPr>
          <p:cNvPr id="6" name="Rectangle 2"/>
          <p:cNvSpPr txBox="1">
            <a:spLocks noRot="1" noChangeArrowheads="1"/>
          </p:cNvSpPr>
          <p:nvPr>
            <p:custDataLst>
              <p:tags r:id="rId4"/>
            </p:custDataLst>
          </p:nvPr>
        </p:nvSpPr>
        <p:spPr bwMode="auto">
          <a:xfrm>
            <a:off x="1558925" y="1228725"/>
            <a:ext cx="3898265" cy="500380"/>
          </a:xfrm>
          <a:prstGeom prst="rect">
            <a:avLst/>
          </a:prstGeom>
          <a:noFill/>
          <a:ln w="9525">
            <a:noFill/>
            <a:miter lim="800000"/>
          </a:ln>
        </p:spPr>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0" cap="none" spc="0" normalizeH="0" baseline="0" noProof="0" dirty="0">
                <a:ln>
                  <a:noFill/>
                </a:ln>
                <a:solidFill>
                  <a:srgbClr val="E56B15"/>
                </a:solidFill>
                <a:effectLst/>
                <a:uLnTx/>
                <a:uFillTx/>
                <a:latin typeface="微软雅黑" panose="020B0503020204020204" charset="-122"/>
                <a:ea typeface="微软雅黑" panose="020B0503020204020204" charset="-122"/>
                <a:cs typeface="微软雅黑" panose="020B0503020204020204" charset="-122"/>
              </a:rPr>
              <a:t>电气火灾的扑救</a:t>
            </a:r>
            <a:endParaRPr kumimoji="0" lang="zh-CN" altLang="en-US" sz="2800" b="1" i="0" u="none" strike="noStrike" kern="0" cap="none" spc="0" normalizeH="0" baseline="0" noProof="0" dirty="0">
              <a:ln>
                <a:noFill/>
              </a:ln>
              <a:solidFill>
                <a:srgbClr val="E56B15"/>
              </a:solidFill>
              <a:effectLst/>
              <a:uLnTx/>
              <a:uFillTx/>
              <a:latin typeface="微软雅黑" panose="020B0503020204020204" charset="-122"/>
              <a:ea typeface="微软雅黑" panose="020B0503020204020204" charset="-122"/>
              <a:cs typeface="微软雅黑" panose="020B0503020204020204" charset="-122"/>
            </a:endParaRPr>
          </a:p>
        </p:txBody>
      </p:sp>
      <p:pic>
        <p:nvPicPr>
          <p:cNvPr id="46087" name="图片 6" descr="005I6iGrgw1eqapuhhi6cj30b409uab5.jpg"/>
          <p:cNvPicPr>
            <a:picLocks noChangeAspect="1"/>
          </p:cNvPicPr>
          <p:nvPr>
            <p:custDataLst>
              <p:tags r:id="rId5"/>
            </p:custDataLst>
          </p:nvPr>
        </p:nvPicPr>
        <p:blipFill>
          <a:blip r:embed="rId6" cstate="print"/>
          <a:stretch>
            <a:fillRect/>
          </a:stretch>
        </p:blipFill>
        <p:spPr>
          <a:xfrm>
            <a:off x="8105140" y="1456373"/>
            <a:ext cx="2632075" cy="2328862"/>
          </a:xfrm>
          <a:prstGeom prst="rect">
            <a:avLst/>
          </a:prstGeom>
          <a:noFill/>
          <a:ln w="9525">
            <a:noFill/>
          </a:ln>
        </p:spPr>
      </p:pic>
      <p:sp>
        <p:nvSpPr>
          <p:cNvPr id="2" name="标题 1"/>
          <p:cNvSpPr>
            <a:spLocks noGrp="1"/>
          </p:cNvSpPr>
          <p:nvPr>
            <p:custDataLst>
              <p:tags r:id="rId7"/>
            </p:custDataLst>
          </p:nvPr>
        </p:nvSpPr>
        <p:spPr>
          <a:xfrm>
            <a:off x="1804035" y="431800"/>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火灾扑救</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3" name="TextBox 90"/>
          <p:cNvSpPr txBox="1"/>
          <p:nvPr>
            <p:custDataLst>
              <p:tags r:id="rId8"/>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图片 5" descr="20108121519478497729.jpg"/>
          <p:cNvPicPr>
            <a:picLocks noChangeAspect="1"/>
          </p:cNvPicPr>
          <p:nvPr>
            <p:custDataLst>
              <p:tags r:id="rId1"/>
            </p:custDataLst>
          </p:nvPr>
        </p:nvPicPr>
        <p:blipFill>
          <a:blip r:embed="rId2" cstate="print">
            <a:clrChange>
              <a:clrFrom>
                <a:srgbClr val="FFFFFF"/>
              </a:clrFrom>
              <a:clrTo>
                <a:srgbClr val="FFFFFF">
                  <a:alpha val="0"/>
                </a:srgbClr>
              </a:clrTo>
            </a:clrChange>
          </a:blip>
          <a:stretch>
            <a:fillRect/>
          </a:stretch>
        </p:blipFill>
        <p:spPr>
          <a:xfrm>
            <a:off x="8314690" y="1143000"/>
            <a:ext cx="3286125" cy="2566988"/>
          </a:xfrm>
          <a:prstGeom prst="rect">
            <a:avLst/>
          </a:prstGeom>
          <a:noFill/>
          <a:ln w="9525">
            <a:noFill/>
          </a:ln>
        </p:spPr>
      </p:pic>
      <p:sp>
        <p:nvSpPr>
          <p:cNvPr id="81923" name="Rectangle 3"/>
          <p:cNvSpPr>
            <a:spLocks noGrp="1" noRot="1" noChangeArrowheads="1"/>
          </p:cNvSpPr>
          <p:nvPr>
            <p:custDataLst>
              <p:tags r:id="rId3"/>
            </p:custDataLst>
          </p:nvPr>
        </p:nvSpPr>
        <p:spPr>
          <a:xfrm>
            <a:off x="582295" y="1143000"/>
            <a:ext cx="8121015" cy="571500"/>
          </a:xfrm>
          <a:prstGeom prst="rect">
            <a:avLst/>
          </a:prstGeom>
          <a:noFill/>
          <a:ln w="9525">
            <a:noFill/>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marR="0" lvl="0" indent="0" algn="l" defTabSz="914400" rtl="0" eaLnBrk="1" hangingPunct="1">
              <a:lnSpc>
                <a:spcPts val="2360"/>
              </a:lnSpc>
              <a:spcBef>
                <a:spcPts val="0"/>
              </a:spcBef>
              <a:spcAft>
                <a:spcPct val="0"/>
              </a:spcAft>
              <a:buClrTx/>
              <a:buSzTx/>
              <a:buFont typeface="微软雅黑" panose="020B0503020204020204" charset="-122"/>
              <a:buNone/>
              <a:defRPr/>
            </a:pPr>
            <a:r>
              <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rPr>
              <a:t>触电急救的要点：</a:t>
            </a:r>
            <a:r>
              <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sym typeface="微软雅黑" panose="020B0503020204020204" charset="-122"/>
              </a:rPr>
              <a:t>发现有人触电，首先要使触电者尽快脱离电源，然后根据具体情况，进行相应的救治。</a:t>
            </a:r>
            <a:endPar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endParaRPr>
          </a:p>
          <a:p>
            <a:pPr marL="342900" marR="0" lvl="0" indent="-342900" algn="l" defTabSz="914400" rtl="0" eaLnBrk="1" fontAlgn="base" latinLnBrk="0" hangingPunct="1">
              <a:lnSpc>
                <a:spcPct val="90000"/>
              </a:lnSpc>
              <a:spcBef>
                <a:spcPct val="20000"/>
              </a:spcBef>
              <a:spcAft>
                <a:spcPct val="0"/>
              </a:spcAft>
              <a:buClrTx/>
              <a:buSzTx/>
              <a:buFont typeface="微软雅黑" panose="020B0503020204020204" charset="-122"/>
              <a:buNone/>
              <a:defRPr/>
            </a:pPr>
            <a:endPar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endParaRPr>
          </a:p>
          <a:p>
            <a:pPr marL="342900" marR="0" lvl="0" indent="-342900" algn="l" defTabSz="914400" rtl="0" eaLnBrk="1" fontAlgn="base" latinLnBrk="0" hangingPunct="1">
              <a:lnSpc>
                <a:spcPct val="90000"/>
              </a:lnSpc>
              <a:spcBef>
                <a:spcPct val="20000"/>
              </a:spcBef>
              <a:spcAft>
                <a:spcPct val="0"/>
              </a:spcAft>
              <a:buClrTx/>
              <a:buSzTx/>
              <a:buFont typeface="微软雅黑" panose="020B0503020204020204" charset="-122"/>
              <a:buNone/>
              <a:defRPr/>
            </a:pPr>
            <a:endPar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endParaRPr>
          </a:p>
          <a:p>
            <a:pPr marL="342900" marR="0" lvl="0" indent="-342900" algn="l" defTabSz="914400" rtl="0" eaLnBrk="1" fontAlgn="base" latinLnBrk="0" hangingPunct="1">
              <a:lnSpc>
                <a:spcPct val="15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endParaRPr kumimoji="0" lang="zh-CN" altLang="en-US" sz="1800" b="1" i="0" u="none" strike="noStrike" kern="0" cap="none" spc="0" normalizeH="0" baseline="0" noProof="0" dirty="0">
              <a:ln>
                <a:noFill/>
              </a:ln>
              <a:solidFill>
                <a:srgbClr val="E56B15"/>
              </a:solidFill>
              <a:effectLst/>
              <a:uLnTx/>
              <a:uFillTx/>
              <a:latin typeface="+mn-lt"/>
              <a:ea typeface="+mn-ea"/>
              <a:cs typeface="微软雅黑" panose="020B0503020204020204" charset="-122"/>
            </a:endParaRPr>
          </a:p>
        </p:txBody>
      </p:sp>
      <p:sp>
        <p:nvSpPr>
          <p:cNvPr id="5" name="Rectangle 3"/>
          <p:cNvSpPr txBox="1">
            <a:spLocks noRot="1" noChangeArrowheads="1"/>
          </p:cNvSpPr>
          <p:nvPr>
            <p:custDataLst>
              <p:tags r:id="rId4"/>
            </p:custDataLst>
          </p:nvPr>
        </p:nvSpPr>
        <p:spPr bwMode="auto">
          <a:xfrm>
            <a:off x="582295" y="1786255"/>
            <a:ext cx="8501380" cy="2072005"/>
          </a:xfrm>
          <a:prstGeom prst="rect">
            <a:avLst/>
          </a:prstGeom>
          <a:noFill/>
          <a:ln w="9525">
            <a:noFill/>
            <a:miter lim="800000"/>
          </a:ln>
        </p:spPr>
        <p:txBody>
          <a:bodyPr/>
          <a:lstStyle/>
          <a:p>
            <a:pPr marL="342900" marR="0" lvl="0" indent="-342900" algn="l" defTabSz="914400" rtl="0" eaLnBrk="0" fontAlgn="base" latinLnBrk="0" hangingPunct="0">
              <a:lnSpc>
                <a:spcPct val="100000"/>
              </a:lnSpc>
              <a:spcBef>
                <a:spcPct val="20000"/>
              </a:spcBef>
              <a:spcAft>
                <a:spcPct val="0"/>
              </a:spcAft>
              <a:buClrTx/>
              <a:buSzTx/>
              <a:buFont typeface="微软雅黑" panose="020B0503020204020204" charset="-122"/>
              <a:buNone/>
              <a:defRPr/>
            </a:pPr>
            <a:r>
              <a:rPr kumimoji="0" lang="en-US" altLang="zh-CN" sz="18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1.</a:t>
            </a:r>
            <a:r>
              <a:rPr kumimoji="0" lang="zh-CN" altLang="en-US" sz="18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脱离电源 </a:t>
            </a:r>
            <a:endParaRPr kumimoji="0" lang="zh-CN" altLang="en-US" sz="18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latinLnBrk="0" hangingPunct="0">
              <a:lnSpc>
                <a:spcPct val="100000"/>
              </a:lnSpc>
              <a:spcBef>
                <a:spcPct val="20000"/>
              </a:spcBef>
              <a:spcAft>
                <a:spcPct val="0"/>
              </a:spcAft>
              <a:buClrTx/>
              <a:buSzTx/>
              <a:buFont typeface="+mj-ea"/>
              <a:buAutoNum type="circleNumDbPlain"/>
              <a:defRPr/>
            </a:pPr>
            <a:r>
              <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断开电源</a:t>
            </a:r>
            <a:endPar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latinLnBrk="0" hangingPunct="0">
              <a:lnSpc>
                <a:spcPct val="100000"/>
              </a:lnSpc>
              <a:spcBef>
                <a:spcPct val="20000"/>
              </a:spcBef>
              <a:spcAft>
                <a:spcPct val="0"/>
              </a:spcAft>
              <a:buClrTx/>
              <a:buSzTx/>
              <a:buFont typeface="+mj-ea"/>
              <a:buAutoNum type="circleNumDbPlain"/>
              <a:defRPr/>
            </a:pPr>
            <a:r>
              <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迅速用绝缘良好的器具砍断电线，或用干燥的木棒、竹竿、硬塑料管等物迅速将电线拨离触电者。</a:t>
            </a:r>
            <a:endPar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latinLnBrk="0" hangingPunct="0">
              <a:lnSpc>
                <a:spcPct val="100000"/>
              </a:lnSpc>
              <a:spcBef>
                <a:spcPct val="20000"/>
              </a:spcBef>
              <a:spcAft>
                <a:spcPct val="0"/>
              </a:spcAft>
              <a:buClrTx/>
              <a:buSzTx/>
              <a:buFont typeface="+mj-ea"/>
              <a:buAutoNum type="circleNumDbPlain"/>
              <a:defRPr/>
            </a:pPr>
            <a:r>
              <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用几层干燥的衣服将手包裹好，站在干燥的木板上，拉触电者的衣服，使其脱离电源。 </a:t>
            </a:r>
            <a:endPar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latinLnBrk="0" hangingPunct="0">
              <a:lnSpc>
                <a:spcPct val="100000"/>
              </a:lnSpc>
              <a:spcBef>
                <a:spcPct val="20000"/>
              </a:spcBef>
              <a:spcAft>
                <a:spcPct val="0"/>
              </a:spcAft>
              <a:buClrTx/>
              <a:buSzTx/>
              <a:buFont typeface="+mj-ea"/>
              <a:buAutoNum type="circleNumDbPlain"/>
              <a:defRPr/>
            </a:pPr>
            <a:r>
              <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高压触电，应立即通知有关部门停电，或迅速拉下开关。</a:t>
            </a:r>
            <a:endPar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latinLnBrk="0" hangingPunct="0">
              <a:lnSpc>
                <a:spcPct val="100000"/>
              </a:lnSpc>
              <a:spcBef>
                <a:spcPct val="20000"/>
              </a:spcBef>
              <a:spcAft>
                <a:spcPct val="0"/>
              </a:spcAft>
              <a:buClrTx/>
              <a:buSzTx/>
              <a:buFont typeface="微软雅黑" panose="020B0503020204020204" charset="-122"/>
              <a:buNone/>
              <a:defRPr/>
            </a:pPr>
            <a:endParaRPr kumimoji="0" lang="zh-CN" altLang="en-US"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latinLnBrk="0" hangingPunct="0">
              <a:lnSpc>
                <a:spcPct val="100000"/>
              </a:lnSpc>
              <a:spcBef>
                <a:spcPct val="20000"/>
              </a:spcBef>
              <a:spcAft>
                <a:spcPct val="0"/>
              </a:spcAft>
              <a:buClrTx/>
              <a:buSzTx/>
              <a:buFont typeface="微软雅黑" panose="020B0503020204020204" charset="-122"/>
              <a:buNone/>
              <a:defRPr/>
            </a:pPr>
            <a:endParaRPr kumimoji="0" lang="zh-CN" altLang="en-US" sz="1800" b="0"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pic>
        <p:nvPicPr>
          <p:cNvPr id="44038" name="图片 6" descr="u=752394131,423287549&amp;fm=21&amp;gp=0.jpg"/>
          <p:cNvPicPr>
            <a:picLocks noChangeAspect="1"/>
          </p:cNvPicPr>
          <p:nvPr>
            <p:custDataLst>
              <p:tags r:id="rId5"/>
            </p:custDataLst>
          </p:nvPr>
        </p:nvPicPr>
        <p:blipFill>
          <a:blip r:embed="rId6" cstate="print">
            <a:clrChange>
              <a:clrFrom>
                <a:srgbClr val="FFFFFF"/>
              </a:clrFrom>
              <a:clrTo>
                <a:srgbClr val="FFFFFF">
                  <a:alpha val="0"/>
                </a:srgbClr>
              </a:clrTo>
            </a:clrChange>
          </a:blip>
          <a:stretch>
            <a:fillRect/>
          </a:stretch>
        </p:blipFill>
        <p:spPr>
          <a:xfrm>
            <a:off x="8958263" y="3929063"/>
            <a:ext cx="2581275" cy="2095500"/>
          </a:xfrm>
          <a:prstGeom prst="rect">
            <a:avLst/>
          </a:prstGeom>
          <a:noFill/>
          <a:ln w="9525">
            <a:noFill/>
          </a:ln>
        </p:spPr>
      </p:pic>
      <p:sp>
        <p:nvSpPr>
          <p:cNvPr id="8" name="TextBox 7"/>
          <p:cNvSpPr txBox="1"/>
          <p:nvPr>
            <p:custDataLst>
              <p:tags r:id="rId7"/>
            </p:custDataLst>
          </p:nvPr>
        </p:nvSpPr>
        <p:spPr>
          <a:xfrm>
            <a:off x="582295" y="4165600"/>
            <a:ext cx="8613775" cy="2118360"/>
          </a:xfrm>
          <a:prstGeom prst="rect">
            <a:avLst/>
          </a:prstGeom>
          <a:noFill/>
        </p:spPr>
        <p:txBody>
          <a:bodyPr wrap="square">
            <a:spAutoFit/>
          </a:bodyPr>
          <a:lstStyle/>
          <a:p>
            <a:pPr marL="342900" marR="0" lvl="0" indent="-342900" algn="l" defTabSz="914400" rtl="0" eaLnBrk="0" fontAlgn="base" latinLnBrk="0" hangingPunct="0">
              <a:lnSpc>
                <a:spcPct val="100000"/>
              </a:lnSpc>
              <a:spcBef>
                <a:spcPct val="20000"/>
              </a:spcBef>
              <a:spcAft>
                <a:spcPct val="0"/>
              </a:spcAft>
              <a:buClrTx/>
              <a:buSzTx/>
              <a:buFont typeface="微软雅黑" panose="020B0503020204020204" charset="-122"/>
              <a:buNone/>
              <a:defRPr/>
            </a:pPr>
            <a:r>
              <a:rPr kumimoji="0" lang="en-US" altLang="zh-CN" sz="1600"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 </a:t>
            </a:r>
            <a:r>
              <a:rPr kumimoji="0" lang="en-US" altLang="zh-CN"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2.</a:t>
            </a:r>
            <a:r>
              <a:rPr kumimoji="0" lang="zh-CN" altLang="en-US"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rPr>
              <a:t>对症救治 （对于触电者，可按以下三种情况分别处理）</a:t>
            </a:r>
            <a:endParaRPr kumimoji="0" lang="zh-CN" altLang="en-US" b="1"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marL="342900" marR="0" lvl="0" indent="-342900" algn="l" defTabSz="914400" rtl="0" eaLnBrk="0" fontAlgn="base" hangingPunct="0">
              <a:lnSpc>
                <a:spcPts val="2760"/>
              </a:lnSpc>
              <a:spcBef>
                <a:spcPts val="0"/>
              </a:spcBef>
              <a:spcAft>
                <a:spcPct val="0"/>
              </a:spcAft>
              <a:buClrTx/>
              <a:buSzTx/>
              <a:buFont typeface="+mj-ea"/>
              <a:buAutoNum type="circleNumDbPlain"/>
              <a:defRPr/>
            </a:pPr>
            <a:r>
              <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rPr>
              <a:t>对触电后神志清醒者，要有专人照顾、观察，情况稳定后，方可正常活动；对轻度昏迷或呼吸微弱者，可针刺或掐人中、十宣、涌泉等穴位，并送医院救治。 </a:t>
            </a:r>
            <a:endPar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marL="342900" marR="0" lvl="0" indent="-342900" algn="l" defTabSz="914400" rtl="0" eaLnBrk="0" fontAlgn="base" hangingPunct="0">
              <a:lnSpc>
                <a:spcPts val="2760"/>
              </a:lnSpc>
              <a:spcBef>
                <a:spcPts val="0"/>
              </a:spcBef>
              <a:spcAft>
                <a:spcPct val="0"/>
              </a:spcAft>
              <a:buClrTx/>
              <a:buSzTx/>
              <a:buFont typeface="+mj-ea"/>
              <a:buAutoNum type="circleNumDbPlain"/>
              <a:defRPr/>
            </a:pPr>
            <a:r>
              <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rPr>
              <a:t>对触电后无呼吸但心脏有跳动者，应立即采用人工呼吸；对有呼吸但心脏停止跳动者，则应立刻进行胸外心脏挤压法进行抢救。</a:t>
            </a:r>
            <a:r>
              <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　</a:t>
            </a:r>
            <a:endPar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a:p>
            <a:pPr marL="342900" marR="0" lvl="0" indent="-342900" algn="l" defTabSz="914400" rtl="0" eaLnBrk="0" fontAlgn="base" hangingPunct="0">
              <a:lnSpc>
                <a:spcPts val="2760"/>
              </a:lnSpc>
              <a:spcBef>
                <a:spcPts val="0"/>
              </a:spcBef>
              <a:spcAft>
                <a:spcPct val="0"/>
              </a:spcAft>
              <a:buClrTx/>
              <a:buSzTx/>
              <a:buFont typeface="+mj-ea"/>
              <a:buAutoNum type="circleNumDbPlain"/>
              <a:defRPr/>
            </a:pPr>
            <a:r>
              <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rPr>
              <a:t>如触电者心跳和呼吸都已停止，则须同时采取人工呼吸和心肺复苏术救治。</a:t>
            </a:r>
            <a:endParaRPr kumimoji="0" lang="zh-CN" altLang="en-US" i="0" u="none" strike="noStrike" kern="0" cap="none" spc="0" normalizeH="0" baseline="0" noProof="0" dirty="0">
              <a:ln>
                <a:noFill/>
              </a:ln>
              <a:solidFill>
                <a:schemeClr val="tx1"/>
              </a:solidFill>
              <a:effectLst/>
              <a:uLnTx/>
              <a:uFillTx/>
              <a:latin typeface="微软雅黑" panose="020B0503020204020204" charset="-122"/>
              <a:ea typeface="微软雅黑" panose="020B0503020204020204" charset="-122"/>
              <a:cs typeface="微软雅黑" panose="020B0503020204020204" charset="-122"/>
            </a:endParaRPr>
          </a:p>
        </p:txBody>
      </p:sp>
      <p:sp>
        <p:nvSpPr>
          <p:cNvPr id="2" name="标题 1"/>
          <p:cNvSpPr>
            <a:spLocks noGrp="1"/>
          </p:cNvSpPr>
          <p:nvPr>
            <p:custDataLst>
              <p:tags r:id="rId8"/>
            </p:custDataLst>
          </p:nvPr>
        </p:nvSpPr>
        <p:spPr>
          <a:xfrm>
            <a:off x="1373505" y="445135"/>
            <a:ext cx="2535555" cy="796925"/>
          </a:xfrm>
          <a:prstGeom prst="rect">
            <a:avLst/>
          </a:prstGeom>
          <a:noFill/>
          <a:ln w="9525">
            <a:noFill/>
            <a:miter lim="800000"/>
          </a:ln>
        </p:spPr>
        <p:txBody>
          <a:bodyPr vert="horz" wrap="square" lIns="91440" tIns="45720" rIns="91440" bIns="45720" numCol="1" anchor="ctr" anchorCtr="0" compatLnSpc="1"/>
          <a:lstStyle>
            <a:lvl1pPr algn="l" rtl="0" eaLnBrk="1" fontAlgn="base" hangingPunct="1">
              <a:spcBef>
                <a:spcPct val="0"/>
              </a:spcBef>
              <a:spcAft>
                <a:spcPct val="0"/>
              </a:spcAft>
              <a:defRPr sz="2400" b="1">
                <a:solidFill>
                  <a:schemeClr val="accent2"/>
                </a:solidFill>
                <a:latin typeface="+mj-lt"/>
                <a:ea typeface="+mj-ea"/>
                <a:cs typeface="+mj-cs"/>
              </a:defRPr>
            </a:lvl1pPr>
            <a:lvl2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2pPr>
            <a:lvl3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3pPr>
            <a:lvl4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4pPr>
            <a:lvl5pPr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5pPr>
            <a:lvl6pPr marL="4572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6pPr>
            <a:lvl7pPr marL="9144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7pPr>
            <a:lvl8pPr marL="13716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8pPr>
            <a:lvl9pPr marL="1828800" algn="l" rtl="0" eaLnBrk="1" fontAlgn="base" hangingPunct="1">
              <a:spcBef>
                <a:spcPct val="0"/>
              </a:spcBef>
              <a:spcAft>
                <a:spcPct val="0"/>
              </a:spcAft>
              <a:defRPr sz="2400" b="1">
                <a:solidFill>
                  <a:schemeClr val="accent2"/>
                </a:solidFill>
                <a:latin typeface="Times New Roman" panose="02020603050405020304" pitchFamily="2" charset="0"/>
                <a:cs typeface="Arial" panose="020B0604020202020204" pitchFamily="34" charset="0"/>
              </a:defRPr>
            </a:lvl9pPr>
          </a:lstStyle>
          <a:p>
            <a:r>
              <a:rPr lang="zh-CN" altLang="en-US" dirty="0">
                <a:solidFill>
                  <a:schemeClr val="tx1"/>
                </a:solidFill>
                <a:latin typeface="微软雅黑" panose="020B0503020204020204" charset="-122"/>
                <a:ea typeface="微软雅黑" panose="020B0503020204020204" charset="-122"/>
                <a:cs typeface="微软雅黑" panose="020B0503020204020204" charset="-122"/>
              </a:rPr>
              <a:t>触电事故急救</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4" name="TextBox 90"/>
          <p:cNvSpPr txBox="1"/>
          <p:nvPr>
            <p:custDataLst>
              <p:tags r:id="rId9"/>
            </p:custDataLst>
          </p:nvPr>
        </p:nvSpPr>
        <p:spPr>
          <a:xfrm>
            <a:off x="4897648" y="315640"/>
            <a:ext cx="2623083" cy="460375"/>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sym typeface="+mn-ea"/>
              </a:rPr>
              <a:t>安全技能掌握</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udio Machine - Guardians at the Gate">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4654453" y="-2436845"/>
            <a:ext cx="609600" cy="609600"/>
          </a:xfrm>
          <a:prstGeom prst="rect">
            <a:avLst/>
          </a:prstGeom>
        </p:spPr>
      </p:pic>
      <p:pic>
        <p:nvPicPr>
          <p:cNvPr id="2" name="图片 1" descr="未标题-1"/>
          <p:cNvPicPr>
            <a:picLocks noChangeAspect="1"/>
          </p:cNvPicPr>
          <p:nvPr>
            <p:custDataLst>
              <p:tags r:id="rId4"/>
            </p:custDataLst>
          </p:nvPr>
        </p:nvPicPr>
        <p:blipFill>
          <a:blip r:embed="rId5"/>
          <a:stretch>
            <a:fillRect/>
          </a:stretch>
        </p:blipFill>
        <p:spPr>
          <a:xfrm>
            <a:off x="421323" y="1521460"/>
            <a:ext cx="11553190" cy="2963545"/>
          </a:xfrm>
          <a:prstGeom prst="rect">
            <a:avLst/>
          </a:prstGeom>
        </p:spPr>
      </p:pic>
    </p:spTree>
    <p:custDataLst>
      <p:tags r:id="rId6"/>
    </p:custDataLst>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p:cTn id="7" repeatCount="indefinite"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4850" y="1154797"/>
            <a:ext cx="10561955" cy="2460283"/>
            <a:chOff x="1130" y="2261"/>
            <a:chExt cx="16633" cy="6272"/>
          </a:xfrm>
        </p:grpSpPr>
        <p:pic>
          <p:nvPicPr>
            <p:cNvPr id="8" name="图片 7" descr="1470900673718"/>
            <p:cNvPicPr>
              <a:picLocks noChangeAspect="1"/>
            </p:cNvPicPr>
            <p:nvPr>
              <p:custDataLst>
                <p:tags r:id="rId1"/>
              </p:custDataLst>
            </p:nvPr>
          </p:nvPicPr>
          <p:blipFill>
            <a:blip r:embed="rId2" cstate="print"/>
            <a:stretch>
              <a:fillRect/>
            </a:stretch>
          </p:blipFill>
          <p:spPr>
            <a:xfrm>
              <a:off x="7515" y="2261"/>
              <a:ext cx="4470" cy="4501"/>
            </a:xfrm>
            <a:prstGeom prst="rect">
              <a:avLst/>
            </a:prstGeom>
          </p:spPr>
        </p:pic>
        <p:sp>
          <p:nvSpPr>
            <p:cNvPr id="11" name="燕尾形箭头 10"/>
            <p:cNvSpPr/>
            <p:nvPr>
              <p:custDataLst>
                <p:tags r:id="rId3"/>
              </p:custDataLst>
            </p:nvPr>
          </p:nvSpPr>
          <p:spPr>
            <a:xfrm>
              <a:off x="5748" y="4263"/>
              <a:ext cx="1360" cy="681"/>
            </a:xfrm>
            <a:prstGeom prst="notched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微软雅黑" panose="020B0503020204020204" charset="-122"/>
              </a:endParaRPr>
            </a:p>
          </p:txBody>
        </p:sp>
        <p:sp>
          <p:nvSpPr>
            <p:cNvPr id="13" name="燕尾形箭头 12"/>
            <p:cNvSpPr/>
            <p:nvPr>
              <p:custDataLst>
                <p:tags r:id="rId4"/>
              </p:custDataLst>
            </p:nvPr>
          </p:nvSpPr>
          <p:spPr>
            <a:xfrm>
              <a:off x="12163" y="4440"/>
              <a:ext cx="1360" cy="681"/>
            </a:xfrm>
            <a:prstGeom prst="notched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微软雅黑" panose="020B0503020204020204" charset="-122"/>
              </a:endParaRPr>
            </a:p>
          </p:txBody>
        </p:sp>
        <p:sp>
          <p:nvSpPr>
            <p:cNvPr id="14" name="文本框 13"/>
            <p:cNvSpPr txBox="1"/>
            <p:nvPr>
              <p:custDataLst>
                <p:tags r:id="rId5"/>
              </p:custDataLst>
            </p:nvPr>
          </p:nvSpPr>
          <p:spPr>
            <a:xfrm>
              <a:off x="1130" y="7057"/>
              <a:ext cx="16633" cy="1476"/>
            </a:xfrm>
            <a:prstGeom prst="rect">
              <a:avLst/>
            </a:prstGeom>
            <a:noFill/>
          </p:spPr>
          <p:txBody>
            <a:bodyPr wrap="square" rtlCol="0">
              <a:spAutoFit/>
            </a:bodyPr>
            <a:lstStyle/>
            <a:p>
              <a:pPr algn="l"/>
              <a:r>
                <a:rPr lang="en-US" altLang="zh-CN" sz="3200">
                  <a:solidFill>
                    <a:schemeClr val="tx1"/>
                  </a:solidFill>
                  <a:latin typeface="微软雅黑" panose="020B0503020204020204" charset="-122"/>
                  <a:ea typeface="微软雅黑" panose="020B0503020204020204" charset="-122"/>
                  <a:cs typeface="微软雅黑" panose="020B0503020204020204" charset="-122"/>
                </a:rPr>
                <a:t>  </a:t>
              </a:r>
              <a:r>
                <a:rPr lang="zh-CN" altLang="en-US" sz="3200">
                  <a:solidFill>
                    <a:schemeClr val="tx1"/>
                  </a:solidFill>
                  <a:latin typeface="微软雅黑" panose="020B0503020204020204" charset="-122"/>
                  <a:ea typeface="微软雅黑" panose="020B0503020204020204" charset="-122"/>
                  <a:cs typeface="微软雅黑" panose="020B0503020204020204" charset="-122"/>
                </a:rPr>
                <a:t>消除风险               暴露              无伤害</a:t>
              </a:r>
              <a:endParaRPr lang="zh-CN" altLang="en-US" sz="3200">
                <a:solidFill>
                  <a:schemeClr val="tx1"/>
                </a:solidFill>
                <a:latin typeface="微软雅黑" panose="020B0503020204020204" charset="-122"/>
                <a:ea typeface="微软雅黑" panose="020B0503020204020204" charset="-122"/>
                <a:cs typeface="微软雅黑" panose="020B0503020204020204" charset="-122"/>
              </a:endParaRPr>
            </a:p>
          </p:txBody>
        </p:sp>
      </p:grpSp>
      <p:grpSp>
        <p:nvGrpSpPr>
          <p:cNvPr id="3" name="组合 2"/>
          <p:cNvGrpSpPr/>
          <p:nvPr/>
        </p:nvGrpSpPr>
        <p:grpSpPr>
          <a:xfrm>
            <a:off x="421005" y="3850005"/>
            <a:ext cx="10899775" cy="2543835"/>
            <a:chOff x="598" y="2048"/>
            <a:chExt cx="17165" cy="6485"/>
          </a:xfrm>
        </p:grpSpPr>
        <p:pic>
          <p:nvPicPr>
            <p:cNvPr id="4" name="图片 3" descr="0.webp (4)"/>
            <p:cNvPicPr>
              <a:picLocks noChangeAspect="1"/>
            </p:cNvPicPr>
            <p:nvPr>
              <p:custDataLst>
                <p:tags r:id="rId6"/>
              </p:custDataLst>
            </p:nvPr>
          </p:nvPicPr>
          <p:blipFill>
            <a:blip r:embed="rId7" cstate="print"/>
            <a:stretch>
              <a:fillRect/>
            </a:stretch>
          </p:blipFill>
          <p:spPr>
            <a:xfrm>
              <a:off x="598" y="2048"/>
              <a:ext cx="4918" cy="4519"/>
            </a:xfrm>
            <a:prstGeom prst="rect">
              <a:avLst/>
            </a:prstGeom>
          </p:spPr>
        </p:pic>
        <p:sp>
          <p:nvSpPr>
            <p:cNvPr id="10" name="燕尾形箭头 9"/>
            <p:cNvSpPr/>
            <p:nvPr>
              <p:custDataLst>
                <p:tags r:id="rId8"/>
              </p:custDataLst>
            </p:nvPr>
          </p:nvSpPr>
          <p:spPr>
            <a:xfrm>
              <a:off x="5748" y="4263"/>
              <a:ext cx="1360" cy="681"/>
            </a:xfrm>
            <a:prstGeom prst="notched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微软雅黑" panose="020B0503020204020204" charset="-122"/>
              </a:endParaRPr>
            </a:p>
          </p:txBody>
        </p:sp>
        <p:sp>
          <p:nvSpPr>
            <p:cNvPr id="12" name="燕尾形箭头 11"/>
            <p:cNvSpPr/>
            <p:nvPr>
              <p:custDataLst>
                <p:tags r:id="rId9"/>
              </p:custDataLst>
            </p:nvPr>
          </p:nvSpPr>
          <p:spPr>
            <a:xfrm>
              <a:off x="12163" y="4440"/>
              <a:ext cx="1360" cy="681"/>
            </a:xfrm>
            <a:prstGeom prst="notched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微软雅黑" panose="020B0503020204020204" charset="-122"/>
              </a:endParaRPr>
            </a:p>
          </p:txBody>
        </p:sp>
        <p:sp>
          <p:nvSpPr>
            <p:cNvPr id="15" name="文本框 14"/>
            <p:cNvSpPr txBox="1"/>
            <p:nvPr>
              <p:custDataLst>
                <p:tags r:id="rId10"/>
              </p:custDataLst>
            </p:nvPr>
          </p:nvSpPr>
          <p:spPr>
            <a:xfrm>
              <a:off x="1130" y="7057"/>
              <a:ext cx="16633" cy="1476"/>
            </a:xfrm>
            <a:prstGeom prst="rect">
              <a:avLst/>
            </a:prstGeom>
            <a:noFill/>
          </p:spPr>
          <p:txBody>
            <a:bodyPr wrap="square" rtlCol="0">
              <a:spAutoFit/>
            </a:bodyPr>
            <a:lstStyle/>
            <a:p>
              <a:pPr algn="l"/>
              <a:r>
                <a:rPr lang="en-US" altLang="zh-CN" sz="3200">
                  <a:solidFill>
                    <a:schemeClr val="tx1"/>
                  </a:solidFill>
                  <a:latin typeface="微软雅黑" panose="020B0503020204020204" charset="-122"/>
                  <a:ea typeface="微软雅黑" panose="020B0503020204020204" charset="-122"/>
                  <a:cs typeface="微软雅黑" panose="020B0503020204020204" charset="-122"/>
                </a:rPr>
                <a:t>    </a:t>
              </a:r>
              <a:r>
                <a:rPr lang="zh-CN" altLang="en-US" sz="3200">
                  <a:solidFill>
                    <a:schemeClr val="tx1"/>
                  </a:solidFill>
                  <a:latin typeface="微软雅黑" panose="020B0503020204020204" charset="-122"/>
                  <a:ea typeface="微软雅黑" panose="020B0503020204020204" charset="-122"/>
                  <a:cs typeface="微软雅黑" panose="020B0503020204020204" charset="-122"/>
                </a:rPr>
                <a:t>风险              避免暴露             无伤害</a:t>
              </a:r>
              <a:endParaRPr lang="zh-CN" altLang="en-US" sz="3200">
                <a:solidFill>
                  <a:schemeClr val="tx1"/>
                </a:solidFill>
                <a:latin typeface="微软雅黑" panose="020B0503020204020204" charset="-122"/>
                <a:ea typeface="微软雅黑" panose="020B0503020204020204" charset="-122"/>
                <a:cs typeface="微软雅黑" panose="020B0503020204020204" charset="-122"/>
              </a:endParaRPr>
            </a:p>
          </p:txBody>
        </p:sp>
      </p:grpSp>
      <p:pic>
        <p:nvPicPr>
          <p:cNvPr id="16" name="图片 15" descr="0.webp (2)"/>
          <p:cNvPicPr/>
          <p:nvPr>
            <p:custDataLst>
              <p:tags r:id="rId11"/>
            </p:custDataLst>
          </p:nvPr>
        </p:nvPicPr>
        <p:blipFill>
          <a:blip r:embed="rId12" cstate="print"/>
          <a:stretch>
            <a:fillRect/>
          </a:stretch>
        </p:blipFill>
        <p:spPr>
          <a:xfrm>
            <a:off x="380365" y="1181100"/>
            <a:ext cx="3178175" cy="1767840"/>
          </a:xfrm>
          <a:prstGeom prst="rect">
            <a:avLst/>
          </a:prstGeom>
        </p:spPr>
      </p:pic>
      <p:pic>
        <p:nvPicPr>
          <p:cNvPr id="17" name="图片 16" descr="162924nba8grsiuel6rsug"/>
          <p:cNvPicPr>
            <a:picLocks noChangeAspect="1"/>
          </p:cNvPicPr>
          <p:nvPr>
            <p:custDataLst>
              <p:tags r:id="rId13"/>
            </p:custDataLst>
          </p:nvPr>
        </p:nvPicPr>
        <p:blipFill>
          <a:blip r:embed="rId14" cstate="print"/>
          <a:stretch>
            <a:fillRect/>
          </a:stretch>
        </p:blipFill>
        <p:spPr>
          <a:xfrm>
            <a:off x="8628380" y="1120775"/>
            <a:ext cx="3006090" cy="1800225"/>
          </a:xfrm>
          <a:prstGeom prst="rect">
            <a:avLst/>
          </a:prstGeom>
        </p:spPr>
      </p:pic>
      <p:pic>
        <p:nvPicPr>
          <p:cNvPr id="18" name="图片 17" descr="201192947724265"/>
          <p:cNvPicPr>
            <a:picLocks noChangeAspect="1"/>
          </p:cNvPicPr>
          <p:nvPr>
            <p:custDataLst>
              <p:tags r:id="rId15"/>
            </p:custDataLst>
          </p:nvPr>
        </p:nvPicPr>
        <p:blipFill>
          <a:blip r:embed="rId16" cstate="print"/>
          <a:stretch>
            <a:fillRect/>
          </a:stretch>
        </p:blipFill>
        <p:spPr>
          <a:xfrm>
            <a:off x="4813300" y="3822700"/>
            <a:ext cx="2783840" cy="1800225"/>
          </a:xfrm>
          <a:prstGeom prst="rect">
            <a:avLst/>
          </a:prstGeom>
        </p:spPr>
      </p:pic>
      <p:pic>
        <p:nvPicPr>
          <p:cNvPr id="19" name="图片 18" descr="162924nba8grsiuel6rsug"/>
          <p:cNvPicPr>
            <a:picLocks noChangeAspect="1"/>
          </p:cNvPicPr>
          <p:nvPr>
            <p:custDataLst>
              <p:tags r:id="rId17"/>
            </p:custDataLst>
          </p:nvPr>
        </p:nvPicPr>
        <p:blipFill>
          <a:blip r:embed="rId14" cstate="print"/>
          <a:stretch>
            <a:fillRect/>
          </a:stretch>
        </p:blipFill>
        <p:spPr>
          <a:xfrm>
            <a:off x="8712835" y="3850005"/>
            <a:ext cx="3006090" cy="1800225"/>
          </a:xfrm>
          <a:prstGeom prst="rect">
            <a:avLst/>
          </a:prstGeom>
        </p:spPr>
      </p:pic>
      <p:cxnSp>
        <p:nvCxnSpPr>
          <p:cNvPr id="20" name="直接连接符 19"/>
          <p:cNvCxnSpPr/>
          <p:nvPr>
            <p:custDataLst>
              <p:tags r:id="rId18"/>
            </p:custDataLst>
          </p:nvPr>
        </p:nvCxnSpPr>
        <p:spPr>
          <a:xfrm>
            <a:off x="69850" y="3632835"/>
            <a:ext cx="11932285" cy="12065"/>
          </a:xfrm>
          <a:prstGeom prst="line">
            <a:avLst/>
          </a:prstGeom>
          <a:ln w="28575" cmpd="sng">
            <a:solidFill>
              <a:schemeClr val="accent6"/>
            </a:solidFill>
            <a:prstDash val="solid"/>
          </a:ln>
        </p:spPr>
        <p:style>
          <a:lnRef idx="1">
            <a:schemeClr val="accent1"/>
          </a:lnRef>
          <a:fillRef idx="0">
            <a:schemeClr val="accent1"/>
          </a:fillRef>
          <a:effectRef idx="0">
            <a:schemeClr val="accent1"/>
          </a:effectRef>
          <a:fontRef idx="minor">
            <a:schemeClr val="tx1"/>
          </a:fontRef>
        </p:style>
      </p:cxnSp>
      <p:sp>
        <p:nvSpPr>
          <p:cNvPr id="5" name="TextBox 90"/>
          <p:cNvSpPr txBox="1"/>
          <p:nvPr>
            <p:custDataLst>
              <p:tags r:id="rId19"/>
            </p:custDataLst>
          </p:nvPr>
        </p:nvSpPr>
        <p:spPr>
          <a:xfrm>
            <a:off x="4770648" y="188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安全意识提升</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20"/>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2"/>
          <p:cNvSpPr/>
          <p:nvPr>
            <p:custDataLst>
              <p:tags r:id="rId1"/>
            </p:custDataLst>
          </p:nvPr>
        </p:nvSpPr>
        <p:spPr>
          <a:xfrm>
            <a:off x="5521586" y="875595"/>
            <a:ext cx="6379583" cy="4620260"/>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342900" lvl="0" indent="-342900" eaLnBrk="1" hangingPunct="1">
              <a:lnSpc>
                <a:spcPts val="3860"/>
              </a:lnSpc>
              <a:spcBef>
                <a:spcPts val="0"/>
              </a:spcBef>
              <a:buClr>
                <a:schemeClr val="hlink"/>
              </a:buClr>
              <a:buFont typeface="微软雅黑" panose="020B0503020204020204" charset="-122"/>
              <a:buNone/>
            </a:pPr>
            <a:r>
              <a:rPr lang="zh-CN" altLang="en-US" sz="2000" b="1" dirty="0">
                <a:cs typeface="微软雅黑" panose="020B0503020204020204" charset="-122"/>
              </a:rPr>
              <a:t>   </a:t>
            </a:r>
            <a:r>
              <a:rPr lang="zh-CN" altLang="en-US" sz="2000" dirty="0">
                <a:latin typeface="微软雅黑" panose="020B0503020204020204" charset="-122"/>
                <a:ea typeface="微软雅黑" panose="020B0503020204020204" charset="-122"/>
                <a:cs typeface="微软雅黑" panose="020B0503020204020204" charset="-122"/>
              </a:rPr>
              <a:t>     </a:t>
            </a:r>
            <a:r>
              <a:rPr lang="zh-CN" altLang="en-US" sz="1800" b="1" dirty="0">
                <a:solidFill>
                  <a:schemeClr val="tx1"/>
                </a:solidFill>
                <a:latin typeface="微软雅黑" panose="020B0503020204020204" charset="-122"/>
                <a:ea typeface="微软雅黑" panose="020B0503020204020204" charset="-122"/>
                <a:cs typeface="微软雅黑" panose="020B0503020204020204" charset="-122"/>
              </a:rPr>
              <a:t>海因里希法则：</a:t>
            </a:r>
            <a:r>
              <a:rPr lang="zh-CN" altLang="en-US" sz="1800" b="1" dirty="0">
                <a:latin typeface="微软雅黑" panose="020B0503020204020204" charset="-122"/>
                <a:ea typeface="微软雅黑" panose="020B0503020204020204" charset="-122"/>
                <a:cs typeface="微软雅黑" panose="020B0503020204020204" charset="-122"/>
              </a:rPr>
              <a:t>即，每一起严重事故的背后，必然有29次轻微事故和300起未遂先兆以及100</a:t>
            </a:r>
            <a:r>
              <a:rPr lang="en-US" altLang="zh-CN" sz="1800" b="1" dirty="0">
                <a:latin typeface="微软雅黑" panose="020B0503020204020204" charset="-122"/>
                <a:ea typeface="微软雅黑" panose="020B0503020204020204" charset="-122"/>
                <a:cs typeface="微软雅黑" panose="020B0503020204020204" charset="-122"/>
              </a:rPr>
              <a:t>0</a:t>
            </a:r>
            <a:r>
              <a:rPr lang="zh-CN" altLang="en-US" sz="1800" b="1" dirty="0">
                <a:latin typeface="微软雅黑" panose="020B0503020204020204" charset="-122"/>
                <a:ea typeface="微软雅黑" panose="020B0503020204020204" charset="-122"/>
                <a:cs typeface="微软雅黑" panose="020B0503020204020204" charset="-122"/>
              </a:rPr>
              <a:t>0起事故隐患。 </a:t>
            </a:r>
            <a:endParaRPr lang="zh-CN" altLang="en-US" sz="1800" b="1" dirty="0">
              <a:latin typeface="微软雅黑" panose="020B0503020204020204" charset="-122"/>
              <a:ea typeface="微软雅黑" panose="020B0503020204020204" charset="-122"/>
              <a:cs typeface="微软雅黑" panose="020B0503020204020204" charset="-122"/>
            </a:endParaRPr>
          </a:p>
          <a:p>
            <a:pPr marL="342900" lvl="0" indent="-342900" eaLnBrk="1" hangingPunct="1">
              <a:lnSpc>
                <a:spcPts val="3860"/>
              </a:lnSpc>
              <a:spcBef>
                <a:spcPts val="0"/>
              </a:spcBef>
              <a:buClr>
                <a:schemeClr val="hlink"/>
              </a:buClr>
              <a:buFont typeface="微软雅黑" panose="020B0503020204020204" charset="-122"/>
              <a:buNone/>
            </a:pPr>
            <a:r>
              <a:rPr lang="zh-CN" altLang="en-US" sz="1800" b="1" dirty="0">
                <a:latin typeface="微软雅黑" panose="020B0503020204020204" charset="-122"/>
                <a:ea typeface="微软雅黑" panose="020B0503020204020204" charset="-122"/>
                <a:cs typeface="微软雅黑" panose="020B0503020204020204" charset="-122"/>
              </a:rPr>
              <a:t>   一、事故的发生是量的积累的结果；   </a:t>
            </a:r>
            <a:endParaRPr lang="zh-CN" altLang="en-US" sz="1800" b="1" dirty="0">
              <a:latin typeface="微软雅黑" panose="020B0503020204020204" charset="-122"/>
              <a:ea typeface="微软雅黑" panose="020B0503020204020204" charset="-122"/>
              <a:cs typeface="微软雅黑" panose="020B0503020204020204" charset="-122"/>
            </a:endParaRPr>
          </a:p>
          <a:p>
            <a:pPr marL="342900" lvl="0" indent="-342900" eaLnBrk="1" hangingPunct="1">
              <a:lnSpc>
                <a:spcPts val="3860"/>
              </a:lnSpc>
              <a:spcBef>
                <a:spcPts val="0"/>
              </a:spcBef>
              <a:buClr>
                <a:schemeClr val="hlink"/>
              </a:buClr>
              <a:buFont typeface="微软雅黑" panose="020B0503020204020204" charset="-122"/>
              <a:buNone/>
            </a:pPr>
            <a:r>
              <a:rPr lang="zh-CN" altLang="en-US" sz="1800" b="1" dirty="0">
                <a:latin typeface="微软雅黑" panose="020B0503020204020204" charset="-122"/>
                <a:ea typeface="微软雅黑" panose="020B0503020204020204" charset="-122"/>
                <a:cs typeface="微软雅黑" panose="020B0503020204020204" charset="-122"/>
              </a:rPr>
              <a:t>   二、</a:t>
            </a:r>
            <a:r>
              <a:rPr lang="zh-CN" altLang="en-US" sz="1800" b="1" dirty="0">
                <a:latin typeface="微软雅黑" panose="020B0503020204020204" charset="-122"/>
                <a:ea typeface="微软雅黑" panose="020B0503020204020204" charset="-122"/>
                <a:cs typeface="微软雅黑" panose="020B0503020204020204" charset="-122"/>
                <a:sym typeface="+mn-ea"/>
              </a:rPr>
              <a:t>事故的发生是许多因素互为因果连续发生的最终结果，只要诱发事故的隐患不消除，发生事故是必然的，只是时间或迟或早而已</a:t>
            </a:r>
            <a:r>
              <a:rPr lang="zh-CN" altLang="en-US" sz="1800" b="1" dirty="0">
                <a:latin typeface="微软雅黑" panose="020B0503020204020204" charset="-122"/>
                <a:ea typeface="微软雅黑" panose="020B0503020204020204" charset="-122"/>
                <a:cs typeface="微软雅黑" panose="020B0503020204020204" charset="-122"/>
              </a:rPr>
              <a:t>。 </a:t>
            </a:r>
            <a:endParaRPr lang="zh-CN" altLang="en-US" sz="1800" b="1" dirty="0">
              <a:latin typeface="微软雅黑" panose="020B0503020204020204" charset="-122"/>
              <a:ea typeface="微软雅黑" panose="020B0503020204020204" charset="-122"/>
              <a:cs typeface="微软雅黑" panose="020B0503020204020204" charset="-122"/>
            </a:endParaRPr>
          </a:p>
          <a:p>
            <a:pPr marL="342900" lvl="0" indent="-342900" eaLnBrk="1" hangingPunct="1">
              <a:lnSpc>
                <a:spcPts val="3860"/>
              </a:lnSpc>
              <a:spcBef>
                <a:spcPts val="0"/>
              </a:spcBef>
              <a:buClr>
                <a:schemeClr val="hlink"/>
              </a:buClr>
              <a:buFont typeface="微软雅黑" panose="020B0503020204020204" charset="-122"/>
              <a:buNone/>
            </a:pPr>
            <a:r>
              <a:rPr lang="zh-CN" altLang="en-US" sz="1800" b="1" dirty="0">
                <a:latin typeface="微软雅黑" panose="020B0503020204020204" charset="-122"/>
                <a:ea typeface="微软雅黑" panose="020B0503020204020204" charset="-122"/>
                <a:cs typeface="微软雅黑" panose="020B0503020204020204" charset="-122"/>
              </a:rPr>
              <a:t>       其精髓是：</a:t>
            </a:r>
            <a:r>
              <a:rPr lang="zh-CN" altLang="en-US" sz="1800" b="1" dirty="0">
                <a:latin typeface="微软雅黑" panose="020B0503020204020204" charset="-122"/>
                <a:ea typeface="微软雅黑" panose="020B0503020204020204" charset="-122"/>
                <a:cs typeface="微软雅黑" panose="020B0503020204020204" charset="-122"/>
                <a:sym typeface="+mn-ea"/>
              </a:rPr>
              <a:t>发生事故一定由于存在事故隐患造成的；但并不是说，所有的安全隐患一定会导致事故的发生，任何</a:t>
            </a:r>
            <a:r>
              <a:rPr lang="zh-CN" altLang="en-US" sz="1800" b="1" dirty="0">
                <a:latin typeface="微软雅黑" panose="020B0503020204020204" charset="-122"/>
                <a:ea typeface="微软雅黑" panose="020B0503020204020204" charset="-122"/>
                <a:cs typeface="微软雅黑" panose="020B0503020204020204" charset="-122"/>
              </a:rPr>
              <a:t>安全事故都是可以进行前期预防。</a:t>
            </a:r>
            <a:r>
              <a:rPr lang="zh-CN" altLang="en-US" sz="1800" dirty="0">
                <a:solidFill>
                  <a:schemeClr val="tx2"/>
                </a:solidFill>
                <a:latin typeface="微软雅黑" panose="020B0503020204020204" charset="-122"/>
                <a:ea typeface="微软雅黑" panose="020B0503020204020204" charset="-122"/>
                <a:cs typeface="微软雅黑" panose="020B0503020204020204" charset="-122"/>
              </a:rPr>
              <a:t>                                                      </a:t>
            </a:r>
            <a:endParaRPr lang="zh-CN" altLang="en-US" sz="1800" dirty="0">
              <a:solidFill>
                <a:schemeClr val="tx2"/>
              </a:solidFill>
              <a:latin typeface="微软雅黑" panose="020B0503020204020204" charset="-122"/>
              <a:ea typeface="微软雅黑" panose="020B0503020204020204" charset="-122"/>
              <a:cs typeface="微软雅黑" panose="020B0503020204020204" charset="-122"/>
            </a:endParaRPr>
          </a:p>
          <a:p>
            <a:pPr marL="342900" lvl="0" indent="-342900" eaLnBrk="1" hangingPunct="1">
              <a:lnSpc>
                <a:spcPct val="150000"/>
              </a:lnSpc>
              <a:spcBef>
                <a:spcPts val="0"/>
              </a:spcBef>
              <a:buClr>
                <a:schemeClr val="hlink"/>
              </a:buClr>
              <a:buFont typeface="微软雅黑" panose="020B0503020204020204" charset="-122"/>
              <a:buNone/>
            </a:pPr>
            <a:r>
              <a:rPr lang="zh-CN" altLang="en-US" sz="1800" dirty="0">
                <a:solidFill>
                  <a:schemeClr val="tx2"/>
                </a:solidFill>
                <a:latin typeface="微软雅黑" panose="020B0503020204020204" charset="-122"/>
                <a:ea typeface="微软雅黑" panose="020B0503020204020204" charset="-122"/>
                <a:cs typeface="微软雅黑" panose="020B0503020204020204" charset="-122"/>
              </a:rPr>
              <a:t>                               </a:t>
            </a:r>
            <a:r>
              <a:rPr lang="zh-CN" altLang="en-US" sz="1600" dirty="0">
                <a:solidFill>
                  <a:schemeClr val="tx2"/>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tx2"/>
                </a:solidFill>
                <a:latin typeface="微软雅黑" panose="020B0503020204020204" charset="-122"/>
                <a:ea typeface="微软雅黑" panose="020B0503020204020204" charset="-122"/>
                <a:cs typeface="微软雅黑" panose="020B0503020204020204" charset="-122"/>
              </a:rPr>
              <a:t>      </a:t>
            </a:r>
            <a:endParaRPr lang="zh-CN" altLang="en-US" sz="2000" dirty="0">
              <a:solidFill>
                <a:schemeClr val="tx2"/>
              </a:solidFill>
              <a:latin typeface="微软雅黑" panose="020B0503020204020204" charset="-122"/>
              <a:ea typeface="微软雅黑" panose="020B0503020204020204" charset="-122"/>
              <a:cs typeface="微软雅黑" panose="020B0503020204020204" charset="-122"/>
            </a:endParaRPr>
          </a:p>
        </p:txBody>
      </p:sp>
      <p:pic>
        <p:nvPicPr>
          <p:cNvPr id="6" name="图片 5" descr="6248f657jw1eayqwbvptgj20k00kadgk"/>
          <p:cNvPicPr>
            <a:picLocks noChangeAspect="1"/>
          </p:cNvPicPr>
          <p:nvPr>
            <p:custDataLst>
              <p:tags r:id="rId2"/>
            </p:custDataLst>
          </p:nvPr>
        </p:nvPicPr>
        <p:blipFill>
          <a:blip r:embed="rId3" cstate="print"/>
          <a:srcRect/>
          <a:stretch>
            <a:fillRect/>
          </a:stretch>
        </p:blipFill>
        <p:spPr>
          <a:xfrm>
            <a:off x="379730" y="617855"/>
            <a:ext cx="4999355" cy="5570855"/>
          </a:xfrm>
          <a:prstGeom prst="rect">
            <a:avLst/>
          </a:prstGeom>
        </p:spPr>
      </p:pic>
      <p:sp>
        <p:nvSpPr>
          <p:cNvPr id="2" name="TextBox 90"/>
          <p:cNvSpPr txBox="1"/>
          <p:nvPr>
            <p:custDataLst>
              <p:tags r:id="rId4"/>
            </p:custDataLst>
          </p:nvPr>
        </p:nvSpPr>
        <p:spPr>
          <a:xfrm>
            <a:off x="4770648" y="188640"/>
            <a:ext cx="2623083" cy="457200"/>
          </a:xfrm>
          <a:prstGeom prst="rect">
            <a:avLst/>
          </a:prstGeom>
          <a:noFill/>
        </p:spPr>
        <p:txBody>
          <a:bodyPr wrap="square" rtlCol="0">
            <a:spAutoFit/>
          </a:bodyPr>
          <a:lstStyle/>
          <a:p>
            <a:pPr algn="ctr"/>
            <a:r>
              <a:rPr lang="zh-CN" altLang="en-US" sz="2400" b="1" dirty="0">
                <a:solidFill>
                  <a:srgbClr val="C00000"/>
                </a:solidFill>
                <a:latin typeface="微软雅黑" panose="020B0503020204020204" charset="-122"/>
                <a:ea typeface="微软雅黑" panose="020B0503020204020204" charset="-122"/>
                <a:cs typeface="微软雅黑" panose="020B0503020204020204" charset="-122"/>
              </a:rPr>
              <a:t>安全意识提升</a:t>
            </a:r>
            <a:endParaRPr lang="zh-CN" altLang="en-US" sz="2400" b="1" dirty="0">
              <a:solidFill>
                <a:srgbClr val="C00000"/>
              </a:solidFill>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安动3喇叭1"/>
          <p:cNvPicPr>
            <a:picLocks noChangeAspect="1"/>
          </p:cNvPicPr>
          <p:nvPr>
            <p:custDataLst>
              <p:tags r:id="rId1"/>
            </p:custDataLst>
          </p:nvPr>
        </p:nvPicPr>
        <p:blipFill>
          <a:blip r:embed="rId2"/>
          <a:stretch>
            <a:fillRect/>
          </a:stretch>
        </p:blipFill>
        <p:spPr>
          <a:xfrm>
            <a:off x="6405880" y="2115820"/>
            <a:ext cx="6349365" cy="4528820"/>
          </a:xfrm>
          <a:prstGeom prst="rect">
            <a:avLst/>
          </a:prstGeom>
        </p:spPr>
      </p:pic>
      <p:sp>
        <p:nvSpPr>
          <p:cNvPr id="18436" name="TextBox 5"/>
          <p:cNvSpPr txBox="1"/>
          <p:nvPr>
            <p:custDataLst>
              <p:tags r:id="rId3"/>
            </p:custDataLst>
          </p:nvPr>
        </p:nvSpPr>
        <p:spPr>
          <a:xfrm>
            <a:off x="2857317" y="1440721"/>
            <a:ext cx="6480000" cy="3074983"/>
          </a:xfrm>
          <a:prstGeom prst="rect">
            <a:avLst/>
          </a:prstGeom>
          <a:noFill/>
          <a:ln w="9525">
            <a:noFill/>
          </a:ln>
        </p:spPr>
        <p:txBody>
          <a:bodyPr vert="horz" wrap="square" lIns="91437" tIns="45718" rIns="91437" bIns="45718">
            <a:prstTxWarp prst="textFadeUp">
              <a:avLst/>
            </a:prstTxWarp>
            <a:spAutoFit/>
          </a:bodyPr>
          <a:lstStyle/>
          <a:p>
            <a:pPr lvl="0" algn="ctr" eaLnBrk="1" hangingPunct="1">
              <a:lnSpc>
                <a:spcPct val="150000"/>
              </a:lnSpc>
              <a:spcBef>
                <a:spcPct val="20000"/>
              </a:spcBef>
              <a:buClr>
                <a:schemeClr val="hlink"/>
              </a:buClr>
              <a:buFont typeface="微软雅黑" panose="020B0503020204020204" charset="-122"/>
              <a:buNone/>
            </a:pPr>
            <a:r>
              <a:rPr lang="zh-CN" altLang="en-US" sz="4000" b="1" dirty="0">
                <a:gradFill>
                  <a:gsLst>
                    <a:gs pos="0">
                      <a:srgbClr val="FFD2C9"/>
                    </a:gs>
                    <a:gs pos="30000">
                      <a:srgbClr val="C00000"/>
                    </a:gs>
                    <a:gs pos="64000">
                      <a:srgbClr val="F34C0B"/>
                    </a:gs>
                    <a:gs pos="100000">
                      <a:srgbClr val="C00000"/>
                    </a:gs>
                  </a:gsLst>
                  <a:lin ang="5400000" scaled="0"/>
                </a:gradFill>
                <a:latin typeface="微软雅黑" panose="020B0503020204020204" charset="-122"/>
                <a:ea typeface="微软雅黑" panose="020B0503020204020204" charset="-122"/>
                <a:cs typeface="微软雅黑" panose="020B0503020204020204" charset="-122"/>
              </a:rPr>
              <a:t>让安全成为一种习惯</a:t>
            </a:r>
            <a:endParaRPr lang="zh-CN" altLang="en-US" sz="4000" b="1" dirty="0">
              <a:gradFill>
                <a:gsLst>
                  <a:gs pos="0">
                    <a:srgbClr val="FFD2C9"/>
                  </a:gs>
                  <a:gs pos="30000">
                    <a:srgbClr val="C00000"/>
                  </a:gs>
                  <a:gs pos="64000">
                    <a:srgbClr val="F34C0B"/>
                  </a:gs>
                  <a:gs pos="100000">
                    <a:srgbClr val="C00000"/>
                  </a:gs>
                </a:gsLst>
                <a:lin ang="5400000" scaled="0"/>
              </a:gradFill>
              <a:latin typeface="微软雅黑" panose="020B0503020204020204" charset="-122"/>
              <a:ea typeface="微软雅黑" panose="020B0503020204020204" charset="-122"/>
              <a:cs typeface="微软雅黑" panose="020B0503020204020204" charset="-122"/>
            </a:endParaRPr>
          </a:p>
          <a:p>
            <a:pPr lvl="0" algn="ctr" eaLnBrk="1" hangingPunct="1">
              <a:lnSpc>
                <a:spcPct val="150000"/>
              </a:lnSpc>
              <a:spcBef>
                <a:spcPct val="20000"/>
              </a:spcBef>
              <a:buClr>
                <a:schemeClr val="hlink"/>
              </a:buClr>
              <a:buFont typeface="微软雅黑" panose="020B0503020204020204" charset="-122"/>
              <a:buNone/>
            </a:pPr>
            <a:r>
              <a:rPr lang="zh-CN" altLang="en-US" sz="4000" b="1" dirty="0">
                <a:gradFill>
                  <a:gsLst>
                    <a:gs pos="0">
                      <a:srgbClr val="FFD2C9"/>
                    </a:gs>
                    <a:gs pos="30000">
                      <a:srgbClr val="C00000"/>
                    </a:gs>
                    <a:gs pos="64000">
                      <a:srgbClr val="F34C0B"/>
                    </a:gs>
                    <a:gs pos="100000">
                      <a:srgbClr val="C00000"/>
                    </a:gs>
                  </a:gsLst>
                  <a:lin ang="5400000" scaled="0"/>
                </a:gradFill>
                <a:latin typeface="微软雅黑" panose="020B0503020204020204" charset="-122"/>
                <a:ea typeface="微软雅黑" panose="020B0503020204020204" charset="-122"/>
                <a:cs typeface="微软雅黑" panose="020B0503020204020204" charset="-122"/>
              </a:rPr>
              <a:t>让习惯把你变得安全</a:t>
            </a:r>
            <a:endParaRPr lang="zh-CN" altLang="en-US" sz="4000" b="1" dirty="0">
              <a:gradFill>
                <a:gsLst>
                  <a:gs pos="0">
                    <a:srgbClr val="FFD2C9"/>
                  </a:gs>
                  <a:gs pos="30000">
                    <a:srgbClr val="C00000"/>
                  </a:gs>
                  <a:gs pos="64000">
                    <a:srgbClr val="F34C0B"/>
                  </a:gs>
                  <a:gs pos="100000">
                    <a:srgbClr val="C00000"/>
                  </a:gs>
                </a:gsLst>
                <a:lin ang="5400000" scaled="0"/>
              </a:gradFill>
              <a:latin typeface="微软雅黑" panose="020B0503020204020204" charset="-122"/>
              <a:ea typeface="微软雅黑" panose="020B0503020204020204" charset="-122"/>
              <a:cs typeface="微软雅黑" panose="020B050302020402020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userDrawn="1">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0" y="0"/>
            <a:ext cx="12192000" cy="6857378"/>
          </a:xfrm>
          <a:prstGeom prst="rect">
            <a:avLst/>
          </a:prstGeom>
        </p:spPr>
      </p:pic>
      <p:sp>
        <p:nvSpPr>
          <p:cNvPr id="3" name="文本框 2"/>
          <p:cNvSpPr txBox="1"/>
          <p:nvPr>
            <p:custDataLst>
              <p:tags r:id="rId3"/>
            </p:custDataLst>
          </p:nvPr>
        </p:nvSpPr>
        <p:spPr>
          <a:xfrm>
            <a:off x="1996842" y="2193857"/>
            <a:ext cx="2468880" cy="1014730"/>
          </a:xfrm>
          <a:prstGeom prst="rect">
            <a:avLst/>
          </a:prstGeom>
          <a:noFill/>
        </p:spPr>
        <p:txBody>
          <a:bodyPr vert="horz" wrap="none" rtlCol="0">
            <a:spAutoFit/>
          </a:bodyPr>
          <a:lstStyle/>
          <a:p>
            <a:r>
              <a:rPr kumimoji="1" lang="zh-CN" altLang="en-US" sz="6000" b="1">
                <a:solidFill>
                  <a:srgbClr val="BF331C"/>
                </a:solidFill>
                <a:latin typeface="微软雅黑" panose="020B0503020204020204" charset="-122"/>
                <a:ea typeface="微软雅黑" panose="020B0503020204020204" charset="-122"/>
                <a:cs typeface="微软雅黑" panose="020B0503020204020204" charset="-122"/>
              </a:rPr>
              <a:t>第二章</a:t>
            </a:r>
            <a:endParaRPr kumimoji="1" lang="zh-CN" altLang="en-US" sz="6000" b="1" dirty="0">
              <a:solidFill>
                <a:srgbClr val="BF331C"/>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custDataLst>
              <p:tags r:id="rId4"/>
            </p:custDataLst>
          </p:nvPr>
        </p:nvSpPr>
        <p:spPr>
          <a:xfrm>
            <a:off x="5658003" y="2241065"/>
            <a:ext cx="4297680" cy="922020"/>
          </a:xfrm>
          <a:prstGeom prst="rect">
            <a:avLst/>
          </a:prstGeom>
          <a:noFill/>
        </p:spPr>
        <p:txBody>
          <a:bodyPr vert="horz" wrap="none" rtlCol="0">
            <a:spAutoFit/>
          </a:bodyPr>
          <a:lstStyle/>
          <a:p>
            <a:pPr algn="ctr"/>
            <a:r>
              <a:rPr lang="zh-CN" altLang="zh-CN" sz="5400" b="1" dirty="0">
                <a:solidFill>
                  <a:srgbClr val="C00000"/>
                </a:solidFill>
                <a:latin typeface="微软雅黑" panose="020B0503020204020204" charset="-122"/>
                <a:ea typeface="微软雅黑" panose="020B0503020204020204" charset="-122"/>
                <a:cs typeface="微软雅黑" panose="020B0503020204020204" charset="-122"/>
                <a:sym typeface="+mn-ea"/>
              </a:rPr>
              <a:t>安全知识学习</a:t>
            </a:r>
            <a:endParaRPr lang="zh-CN" altLang="zh-CN" sz="5400" b="1" kern="0" dirty="0">
              <a:solidFill>
                <a:srgbClr val="C00000"/>
              </a:solidFill>
              <a:latin typeface="微软雅黑" panose="020B0503020204020204" charset="-122"/>
              <a:ea typeface="微软雅黑" panose="020B0503020204020204" charset="-122"/>
              <a:cs typeface="微软雅黑" panose="020B0503020204020204" charset="-122"/>
              <a:sym typeface="+mn-ea"/>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ags/tag1.xml><?xml version="1.0" encoding="utf-8"?>
<p:tagLst xmlns:p="http://schemas.openxmlformats.org/presentationml/2006/main">
  <p:tag name="KSO_WM_FULL_TEXT_BEAUTIFY_COPY_ID" val="25"/>
</p:tagLst>
</file>

<file path=ppt/tags/tag10.xml><?xml version="1.0" encoding="utf-8"?>
<p:tagLst xmlns:p="http://schemas.openxmlformats.org/presentationml/2006/main">
  <p:tag name="KSO_WM_FULL_TEXT_BEAUTIFY_COPY_ID" val="7"/>
</p:tagLst>
</file>

<file path=ppt/tags/tag100.xml><?xml version="1.0" encoding="utf-8"?>
<p:tagLst xmlns:p="http://schemas.openxmlformats.org/presentationml/2006/main">
  <p:tag name="KSO_WM_FULL_TEXT_BEAUTIFY_COPY_ID" val="30"/>
</p:tagLst>
</file>

<file path=ppt/tags/tag101.xml><?xml version="1.0" encoding="utf-8"?>
<p:tagLst xmlns:p="http://schemas.openxmlformats.org/presentationml/2006/main">
  <p:tag name="KSO_WM_FULL_TEXT_BEAUTIFY_COPY_ID" val="31"/>
</p:tagLst>
</file>

<file path=ppt/tags/tag102.xml><?xml version="1.0" encoding="utf-8"?>
<p:tagLst xmlns:p="http://schemas.openxmlformats.org/presentationml/2006/main">
  <p:tag name="KSO_WM_FULL_TEXT_BEAUTIFY_COPY_ID" val="29"/>
</p:tagLst>
</file>

<file path=ppt/tags/tag103.xml><?xml version="1.0" encoding="utf-8"?>
<p:tagLst xmlns:p="http://schemas.openxmlformats.org/presentationml/2006/main">
  <p:tag name="KSO_WM_FULL_TEXT_BEAUTIFY_COPY_ID" val="32"/>
</p:tagLst>
</file>

<file path=ppt/tags/tag104.xml><?xml version="1.0" encoding="utf-8"?>
<p:tagLst xmlns:p="http://schemas.openxmlformats.org/presentationml/2006/main">
  <p:tag name="KSO_WM_FULL_TEXT_BEAUTIFY_COPY_ID" val="33"/>
</p:tagLst>
</file>

<file path=ppt/tags/tag105.xml><?xml version="1.0" encoding="utf-8"?>
<p:tagLst xmlns:p="http://schemas.openxmlformats.org/presentationml/2006/main">
  <p:tag name="KSO_WM_FULL_TEXT_BEAUTIFY_COPY_ID" val="34"/>
</p:tagLst>
</file>

<file path=ppt/tags/tag106.xml><?xml version="1.0" encoding="utf-8"?>
<p:tagLst xmlns:p="http://schemas.openxmlformats.org/presentationml/2006/main">
  <p:tag name="KSO_WM_FULL_TEXT_BEAUTIFY_COPY_ID" val="38"/>
</p:tagLst>
</file>

<file path=ppt/tags/tag107.xml><?xml version="1.0" encoding="utf-8"?>
<p:tagLst xmlns:p="http://schemas.openxmlformats.org/presentationml/2006/main">
  <p:tag name="KSO_WM_FULL_TEXT_BEAUTIFY_COPY_ID" val="39"/>
</p:tagLst>
</file>

<file path=ppt/tags/tag108.xml><?xml version="1.0" encoding="utf-8"?>
<p:tagLst xmlns:p="http://schemas.openxmlformats.org/presentationml/2006/main">
  <p:tag name="KSO_WM_FULL_TEXT_BEAUTIFY_COPY_ID" val="37"/>
</p:tagLst>
</file>

<file path=ppt/tags/tag109.xml><?xml version="1.0" encoding="utf-8"?>
<p:tagLst xmlns:p="http://schemas.openxmlformats.org/presentationml/2006/main">
  <p:tag name="KSO_WM_FULL_TEXT_BEAUTIFY_COPY_ID" val="39939"/>
</p:tagLst>
</file>

<file path=ppt/tags/tag11.xml><?xml version="1.0" encoding="utf-8"?>
<p:tagLst xmlns:p="http://schemas.openxmlformats.org/presentationml/2006/main">
  <p:tag name="KSO_WM_FULL_TEXT_BEAUTIFY_COPY_ID" val="17"/>
</p:tagLst>
</file>

<file path=ppt/tags/tag110.xml><?xml version="1.0" encoding="utf-8"?>
<p:tagLst xmlns:p="http://schemas.openxmlformats.org/presentationml/2006/main">
  <p:tag name="KSO_WM_FULL_TEXT_BEAUTIFY_COPY_ID" val="39940"/>
</p:tagLst>
</file>

<file path=ppt/tags/tag111.xml><?xml version="1.0" encoding="utf-8"?>
<p:tagLst xmlns:p="http://schemas.openxmlformats.org/presentationml/2006/main">
  <p:tag name="KSO_WM_FULL_TEXT_BEAUTIFY_COPY_ID" val="39941"/>
</p:tagLst>
</file>

<file path=ppt/tags/tag112.xml><?xml version="1.0" encoding="utf-8"?>
<p:tagLst xmlns:p="http://schemas.openxmlformats.org/presentationml/2006/main">
  <p:tag name="KSO_WM_FULL_TEXT_BEAUTIFY_COPY_ID" val="39942"/>
</p:tagLst>
</file>

<file path=ppt/tags/tag113.xml><?xml version="1.0" encoding="utf-8"?>
<p:tagLst xmlns:p="http://schemas.openxmlformats.org/presentationml/2006/main">
  <p:tag name="KSO_WM_FULL_TEXT_BEAUTIFY_COPY_ID" val="39943"/>
</p:tagLst>
</file>

<file path=ppt/tags/tag114.xml><?xml version="1.0" encoding="utf-8"?>
<p:tagLst xmlns:p="http://schemas.openxmlformats.org/presentationml/2006/main">
  <p:tag name="KSO_WM_FULL_TEXT_BEAUTIFY_COPY_ID" val="39944"/>
</p:tagLst>
</file>

<file path=ppt/tags/tag115.xml><?xml version="1.0" encoding="utf-8"?>
<p:tagLst xmlns:p="http://schemas.openxmlformats.org/presentationml/2006/main">
  <p:tag name="KSO_WM_FULL_TEXT_BEAUTIFY_COPY_ID" val="39945"/>
</p:tagLst>
</file>

<file path=ppt/tags/tag116.xml><?xml version="1.0" encoding="utf-8"?>
<p:tagLst xmlns:p="http://schemas.openxmlformats.org/presentationml/2006/main">
  <p:tag name="KSO_WM_FULL_TEXT_BEAUTIFY_COPY_ID" val="39946"/>
</p:tagLst>
</file>

<file path=ppt/tags/tag117.xml><?xml version="1.0" encoding="utf-8"?>
<p:tagLst xmlns:p="http://schemas.openxmlformats.org/presentationml/2006/main">
  <p:tag name="KSO_WM_FULL_TEXT_BEAUTIFY_COPY_ID" val="39947"/>
</p:tagLst>
</file>

<file path=ppt/tags/tag118.xml><?xml version="1.0" encoding="utf-8"?>
<p:tagLst xmlns:p="http://schemas.openxmlformats.org/presentationml/2006/main">
  <p:tag name="KSO_WM_FULL_TEXT_BEAUTIFY_COPY_ID" val="39948"/>
</p:tagLst>
</file>

<file path=ppt/tags/tag119.xml><?xml version="1.0" encoding="utf-8"?>
<p:tagLst xmlns:p="http://schemas.openxmlformats.org/presentationml/2006/main">
  <p:tag name="KSO_WM_FULL_TEXT_BEAUTIFY_COPY_ID" val="39949"/>
</p:tagLst>
</file>

<file path=ppt/tags/tag12.xml><?xml version="1.0" encoding="utf-8"?>
<p:tagLst xmlns:p="http://schemas.openxmlformats.org/presentationml/2006/main">
  <p:tag name="KSO_WM_FULL_TEXT_BEAUTIFY_COPY_ID" val="150995221"/>
</p:tagLst>
</file>

<file path=ppt/tags/tag120.xml><?xml version="1.0" encoding="utf-8"?>
<p:tagLst xmlns:p="http://schemas.openxmlformats.org/presentationml/2006/main">
  <p:tag name="KSO_WM_FULL_TEXT_BEAUTIFY_COPY_ID" val="39950"/>
</p:tagLst>
</file>

<file path=ppt/tags/tag121.xml><?xml version="1.0" encoding="utf-8"?>
<p:tagLst xmlns:p="http://schemas.openxmlformats.org/presentationml/2006/main">
  <p:tag name="KSO_WM_FULL_TEXT_BEAUTIFY_COPY_ID" val="39952"/>
</p:tagLst>
</file>

<file path=ppt/tags/tag122.xml><?xml version="1.0" encoding="utf-8"?>
<p:tagLst xmlns:p="http://schemas.openxmlformats.org/presentationml/2006/main">
  <p:tag name="KSO_WM_FULL_TEXT_BEAUTIFY_COPY_ID" val="39953"/>
</p:tagLst>
</file>

<file path=ppt/tags/tag123.xml><?xml version="1.0" encoding="utf-8"?>
<p:tagLst xmlns:p="http://schemas.openxmlformats.org/presentationml/2006/main">
  <p:tag name="KSO_WM_FULL_TEXT_BEAUTIFY_COPY_ID" val="39954"/>
</p:tagLst>
</file>

<file path=ppt/tags/tag124.xml><?xml version="1.0" encoding="utf-8"?>
<p:tagLst xmlns:p="http://schemas.openxmlformats.org/presentationml/2006/main">
  <p:tag name="KSO_WM_FULL_TEXT_BEAUTIFY_COPY_ID" val="39955"/>
</p:tagLst>
</file>

<file path=ppt/tags/tag125.xml><?xml version="1.0" encoding="utf-8"?>
<p:tagLst xmlns:p="http://schemas.openxmlformats.org/presentationml/2006/main">
  <p:tag name="KSO_WM_FULL_TEXT_BEAUTIFY_COPY_ID" val="39956"/>
</p:tagLst>
</file>

<file path=ppt/tags/tag126.xml><?xml version="1.0" encoding="utf-8"?>
<p:tagLst xmlns:p="http://schemas.openxmlformats.org/presentationml/2006/main">
  <p:tag name="KSO_WM_FULL_TEXT_BEAUTIFY_COPY_ID" val="39957"/>
</p:tagLst>
</file>

<file path=ppt/tags/tag127.xml><?xml version="1.0" encoding="utf-8"?>
<p:tagLst xmlns:p="http://schemas.openxmlformats.org/presentationml/2006/main">
  <p:tag name="KSO_WM_FULL_TEXT_BEAUTIFY_COPY_ID" val="39958"/>
</p:tagLst>
</file>

<file path=ppt/tags/tag128.xml><?xml version="1.0" encoding="utf-8"?>
<p:tagLst xmlns:p="http://schemas.openxmlformats.org/presentationml/2006/main">
  <p:tag name="KSO_WM_FULL_TEXT_BEAUTIFY_COPY_ID" val="39959"/>
</p:tagLst>
</file>

<file path=ppt/tags/tag129.xml><?xml version="1.0" encoding="utf-8"?>
<p:tagLst xmlns:p="http://schemas.openxmlformats.org/presentationml/2006/main">
  <p:tag name="KSO_WM_FULL_TEXT_BEAUTIFY_COPY_ID" val="39960"/>
</p:tagLst>
</file>

<file path=ppt/tags/tag13.xml><?xml version="1.0" encoding="utf-8"?>
<p:tagLst xmlns:p="http://schemas.openxmlformats.org/presentationml/2006/main">
  <p:tag name="KSO_WM_FULL_TEXT_BEAUTIFY_COPY_ID" val="2"/>
  <p:tag name="KSO_WM_UNIT_PLACING_PICTURE_USER_VIEWPORT" val="{&quot;height&quot;:10799.020472440945,&quot;width&quot;:19200}"/>
</p:tagLst>
</file>

<file path=ppt/tags/tag130.xml><?xml version="1.0" encoding="utf-8"?>
<p:tagLst xmlns:p="http://schemas.openxmlformats.org/presentationml/2006/main">
  <p:tag name="KSO_WM_FULL_TEXT_BEAUTIFY_COPY_ID" val="39961"/>
</p:tagLst>
</file>

<file path=ppt/tags/tag131.xml><?xml version="1.0" encoding="utf-8"?>
<p:tagLst xmlns:p="http://schemas.openxmlformats.org/presentationml/2006/main">
  <p:tag name="KSO_WM_FULL_TEXT_BEAUTIFY_COPY_ID" val="39962"/>
</p:tagLst>
</file>

<file path=ppt/tags/tag132.xml><?xml version="1.0" encoding="utf-8"?>
<p:tagLst xmlns:p="http://schemas.openxmlformats.org/presentationml/2006/main">
  <p:tag name="KSO_WM_FULL_TEXT_BEAUTIFY_COPY_ID" val="39963"/>
</p:tagLst>
</file>

<file path=ppt/tags/tag133.xml><?xml version="1.0" encoding="utf-8"?>
<p:tagLst xmlns:p="http://schemas.openxmlformats.org/presentationml/2006/main">
  <p:tag name="KSO_WM_FULL_TEXT_BEAUTIFY_COPY_ID" val="39964"/>
</p:tagLst>
</file>

<file path=ppt/tags/tag134.xml><?xml version="1.0" encoding="utf-8"?>
<p:tagLst xmlns:p="http://schemas.openxmlformats.org/presentationml/2006/main">
  <p:tag name="KSO_WM_FULL_TEXT_BEAUTIFY_COPY_ID" val="39965"/>
</p:tagLst>
</file>

<file path=ppt/tags/tag135.xml><?xml version="1.0" encoding="utf-8"?>
<p:tagLst xmlns:p="http://schemas.openxmlformats.org/presentationml/2006/main">
  <p:tag name="KSO_WM_FULL_TEXT_BEAUTIFY_COPY_ID" val="39966"/>
</p:tagLst>
</file>

<file path=ppt/tags/tag136.xml><?xml version="1.0" encoding="utf-8"?>
<p:tagLst xmlns:p="http://schemas.openxmlformats.org/presentationml/2006/main">
  <p:tag name="KSO_WM_FULL_TEXT_BEAUTIFY_COPY_ID" val="39967"/>
</p:tagLst>
</file>

<file path=ppt/tags/tag137.xml><?xml version="1.0" encoding="utf-8"?>
<p:tagLst xmlns:p="http://schemas.openxmlformats.org/presentationml/2006/main">
  <p:tag name="KSO_WM_FULL_TEXT_BEAUTIFY_COPY_ID" val="39968"/>
</p:tagLst>
</file>

<file path=ppt/tags/tag138.xml><?xml version="1.0" encoding="utf-8"?>
<p:tagLst xmlns:p="http://schemas.openxmlformats.org/presentationml/2006/main">
  <p:tag name="KSO_WM_FULL_TEXT_BEAUTIFY_COPY_ID" val="39969"/>
</p:tagLst>
</file>

<file path=ppt/tags/tag139.xml><?xml version="1.0" encoding="utf-8"?>
<p:tagLst xmlns:p="http://schemas.openxmlformats.org/presentationml/2006/main">
  <p:tag name="KSO_WM_FULL_TEXT_BEAUTIFY_COPY_ID" val="39970"/>
</p:tagLst>
</file>

<file path=ppt/tags/tag14.xml><?xml version="1.0" encoding="utf-8"?>
<p:tagLst xmlns:p="http://schemas.openxmlformats.org/presentationml/2006/main">
  <p:tag name="KSO_WM_FULL_TEXT_BEAUTIFY_COPY_ID" val="3"/>
</p:tagLst>
</file>

<file path=ppt/tags/tag140.xml><?xml version="1.0" encoding="utf-8"?>
<p:tagLst xmlns:p="http://schemas.openxmlformats.org/presentationml/2006/main">
  <p:tag name="KSO_WM_FULL_TEXT_BEAUTIFY_COPY_ID" val="39971"/>
</p:tagLst>
</file>

<file path=ppt/tags/tag141.xml><?xml version="1.0" encoding="utf-8"?>
<p:tagLst xmlns:p="http://schemas.openxmlformats.org/presentationml/2006/main">
  <p:tag name="KSO_WM_FULL_TEXT_BEAUTIFY_COPY_ID" val="39972"/>
</p:tagLst>
</file>

<file path=ppt/tags/tag142.xml><?xml version="1.0" encoding="utf-8"?>
<p:tagLst xmlns:p="http://schemas.openxmlformats.org/presentationml/2006/main">
  <p:tag name="KSO_WM_FULL_TEXT_BEAUTIFY_COPY_ID" val="39974"/>
</p:tagLst>
</file>

<file path=ppt/tags/tag143.xml><?xml version="1.0" encoding="utf-8"?>
<p:tagLst xmlns:p="http://schemas.openxmlformats.org/presentationml/2006/main">
  <p:tag name="KSO_WM_FULL_TEXT_BEAUTIFY_COPY_ID" val="39975"/>
</p:tagLst>
</file>

<file path=ppt/tags/tag144.xml><?xml version="1.0" encoding="utf-8"?>
<p:tagLst xmlns:p="http://schemas.openxmlformats.org/presentationml/2006/main">
  <p:tag name="KSO_WM_FULL_TEXT_BEAUTIFY_COPY_ID" val="39976"/>
</p:tagLst>
</file>

<file path=ppt/tags/tag145.xml><?xml version="1.0" encoding="utf-8"?>
<p:tagLst xmlns:p="http://schemas.openxmlformats.org/presentationml/2006/main">
  <p:tag name="KSO_WM_FULL_TEXT_BEAUTIFY_COPY_ID" val="39977"/>
</p:tagLst>
</file>

<file path=ppt/tags/tag146.xml><?xml version="1.0" encoding="utf-8"?>
<p:tagLst xmlns:p="http://schemas.openxmlformats.org/presentationml/2006/main">
  <p:tag name="KSO_WM_FULL_TEXT_BEAUTIFY_COPY_ID" val="39978"/>
</p:tagLst>
</file>

<file path=ppt/tags/tag147.xml><?xml version="1.0" encoding="utf-8"?>
<p:tagLst xmlns:p="http://schemas.openxmlformats.org/presentationml/2006/main">
  <p:tag name="KSO_WM_FULL_TEXT_BEAUTIFY_COPY_ID" val="39979"/>
</p:tagLst>
</file>

<file path=ppt/tags/tag148.xml><?xml version="1.0" encoding="utf-8"?>
<p:tagLst xmlns:p="http://schemas.openxmlformats.org/presentationml/2006/main">
  <p:tag name="KSO_WM_FULL_TEXT_BEAUTIFY_COPY_ID" val="39980"/>
</p:tagLst>
</file>

<file path=ppt/tags/tag149.xml><?xml version="1.0" encoding="utf-8"?>
<p:tagLst xmlns:p="http://schemas.openxmlformats.org/presentationml/2006/main">
  <p:tag name="KSO_WM_FULL_TEXT_BEAUTIFY_COPY_ID" val="39981"/>
</p:tagLst>
</file>

<file path=ppt/tags/tag15.xml><?xml version="1.0" encoding="utf-8"?>
<p:tagLst xmlns:p="http://schemas.openxmlformats.org/presentationml/2006/main">
  <p:tag name="KSO_WM_FULL_TEXT_BEAUTIFY_COPY_ID" val="4"/>
</p:tagLst>
</file>

<file path=ppt/tags/tag150.xml><?xml version="1.0" encoding="utf-8"?>
<p:tagLst xmlns:p="http://schemas.openxmlformats.org/presentationml/2006/main">
  <p:tag name="KSO_WM_FULL_TEXT_BEAUTIFY_COPY_ID" val="39983"/>
</p:tagLst>
</file>

<file path=ppt/tags/tag151.xml><?xml version="1.0" encoding="utf-8"?>
<p:tagLst xmlns:p="http://schemas.openxmlformats.org/presentationml/2006/main">
  <p:tag name="KSO_WM_FULL_TEXT_BEAUTIFY_COPY_ID" val="39984"/>
</p:tagLst>
</file>

<file path=ppt/tags/tag152.xml><?xml version="1.0" encoding="utf-8"?>
<p:tagLst xmlns:p="http://schemas.openxmlformats.org/presentationml/2006/main">
  <p:tag name="KSO_WM_FULL_TEXT_BEAUTIFY_COPY_ID" val="39985"/>
</p:tagLst>
</file>

<file path=ppt/tags/tag153.xml><?xml version="1.0" encoding="utf-8"?>
<p:tagLst xmlns:p="http://schemas.openxmlformats.org/presentationml/2006/main">
  <p:tag name="KSO_WM_FULL_TEXT_BEAUTIFY_COPY_ID" val="39986"/>
</p:tagLst>
</file>

<file path=ppt/tags/tag154.xml><?xml version="1.0" encoding="utf-8"?>
<p:tagLst xmlns:p="http://schemas.openxmlformats.org/presentationml/2006/main">
  <p:tag name="KSO_WM_FULL_TEXT_BEAUTIFY_COPY_ID" val="39987"/>
</p:tagLst>
</file>

<file path=ppt/tags/tag155.xml><?xml version="1.0" encoding="utf-8"?>
<p:tagLst xmlns:p="http://schemas.openxmlformats.org/presentationml/2006/main">
  <p:tag name="KSO_WM_FULL_TEXT_BEAUTIFY_COPY_ID" val="39988"/>
</p:tagLst>
</file>

<file path=ppt/tags/tag156.xml><?xml version="1.0" encoding="utf-8"?>
<p:tagLst xmlns:p="http://schemas.openxmlformats.org/presentationml/2006/main">
  <p:tag name="KSO_WM_FULL_TEXT_BEAUTIFY_COPY_ID" val="39989"/>
</p:tagLst>
</file>

<file path=ppt/tags/tag157.xml><?xml version="1.0" encoding="utf-8"?>
<p:tagLst xmlns:p="http://schemas.openxmlformats.org/presentationml/2006/main">
  <p:tag name="KSO_WM_FULL_TEXT_BEAUTIFY_COPY_ID" val="39990"/>
</p:tagLst>
</file>

<file path=ppt/tags/tag158.xml><?xml version="1.0" encoding="utf-8"?>
<p:tagLst xmlns:p="http://schemas.openxmlformats.org/presentationml/2006/main">
  <p:tag name="KSO_WM_FULL_TEXT_BEAUTIFY_COPY_ID" val="39991"/>
</p:tagLst>
</file>

<file path=ppt/tags/tag159.xml><?xml version="1.0" encoding="utf-8"?>
<p:tagLst xmlns:p="http://schemas.openxmlformats.org/presentationml/2006/main">
  <p:tag name="KSO_WM_FULL_TEXT_BEAUTIFY_COPY_ID" val="39992"/>
</p:tagLst>
</file>

<file path=ppt/tags/tag16.xml><?xml version="1.0" encoding="utf-8"?>
<p:tagLst xmlns:p="http://schemas.openxmlformats.org/presentationml/2006/main">
  <p:tag name="KSO_WM_FULL_TEXT_BEAUTIFY_COPY_ID" val="150996916"/>
</p:tagLst>
</file>

<file path=ppt/tags/tag160.xml><?xml version="1.0" encoding="utf-8"?>
<p:tagLst xmlns:p="http://schemas.openxmlformats.org/presentationml/2006/main">
  <p:tag name="KSO_WM_FULL_TEXT_BEAUTIFY_COPY_ID" val="39993"/>
</p:tagLst>
</file>

<file path=ppt/tags/tag161.xml><?xml version="1.0" encoding="utf-8"?>
<p:tagLst xmlns:p="http://schemas.openxmlformats.org/presentationml/2006/main">
  <p:tag name="KSO_WM_FULL_TEXT_BEAUTIFY_COPY_ID" val="39994"/>
</p:tagLst>
</file>

<file path=ppt/tags/tag162.xml><?xml version="1.0" encoding="utf-8"?>
<p:tagLst xmlns:p="http://schemas.openxmlformats.org/presentationml/2006/main">
  <p:tag name="KSO_WM_FULL_TEXT_BEAUTIFY_COPY_ID" val="39995"/>
</p:tagLst>
</file>

<file path=ppt/tags/tag163.xml><?xml version="1.0" encoding="utf-8"?>
<p:tagLst xmlns:p="http://schemas.openxmlformats.org/presentationml/2006/main">
  <p:tag name="KSO_WM_FULL_TEXT_BEAUTIFY_COPY_ID" val="39996"/>
</p:tagLst>
</file>

<file path=ppt/tags/tag164.xml><?xml version="1.0" encoding="utf-8"?>
<p:tagLst xmlns:p="http://schemas.openxmlformats.org/presentationml/2006/main">
  <p:tag name="KSO_WM_FULL_TEXT_BEAUTIFY_COPY_ID" val="39997"/>
</p:tagLst>
</file>

<file path=ppt/tags/tag165.xml><?xml version="1.0" encoding="utf-8"?>
<p:tagLst xmlns:p="http://schemas.openxmlformats.org/presentationml/2006/main">
  <p:tag name="KSO_WM_FULL_TEXT_BEAUTIFY_COPY_ID" val="39998"/>
</p:tagLst>
</file>

<file path=ppt/tags/tag166.xml><?xml version="1.0" encoding="utf-8"?>
<p:tagLst xmlns:p="http://schemas.openxmlformats.org/presentationml/2006/main">
  <p:tag name="KSO_WM_FULL_TEXT_BEAUTIFY_COPY_ID" val="39999"/>
</p:tagLst>
</file>

<file path=ppt/tags/tag167.xml><?xml version="1.0" encoding="utf-8"?>
<p:tagLst xmlns:p="http://schemas.openxmlformats.org/presentationml/2006/main">
  <p:tag name="KSO_WM_FULL_TEXT_BEAUTIFY_COPY_ID" val="40000"/>
</p:tagLst>
</file>

<file path=ppt/tags/tag168.xml><?xml version="1.0" encoding="utf-8"?>
<p:tagLst xmlns:p="http://schemas.openxmlformats.org/presentationml/2006/main">
  <p:tag name="KSO_WM_FULL_TEXT_BEAUTIFY_COPY_ID" val="40001"/>
</p:tagLst>
</file>

<file path=ppt/tags/tag169.xml><?xml version="1.0" encoding="utf-8"?>
<p:tagLst xmlns:p="http://schemas.openxmlformats.org/presentationml/2006/main">
  <p:tag name="KSO_WM_FULL_TEXT_BEAUTIFY_COPY_ID" val="40002"/>
</p:tagLst>
</file>

<file path=ppt/tags/tag17.xml><?xml version="1.0" encoding="utf-8"?>
<p:tagLst xmlns:p="http://schemas.openxmlformats.org/presentationml/2006/main">
  <p:tag name="KSO_WM_FULL_TEXT_BEAUTIFY_COPY_ID" val="88"/>
</p:tagLst>
</file>

<file path=ppt/tags/tag170.xml><?xml version="1.0" encoding="utf-8"?>
<p:tagLst xmlns:p="http://schemas.openxmlformats.org/presentationml/2006/main">
  <p:tag name="KSO_WM_FULL_TEXT_BEAUTIFY_COPY_ID" val="40003"/>
</p:tagLst>
</file>

<file path=ppt/tags/tag171.xml><?xml version="1.0" encoding="utf-8"?>
<p:tagLst xmlns:p="http://schemas.openxmlformats.org/presentationml/2006/main">
  <p:tag name="KSO_WM_FULL_TEXT_BEAUTIFY_COPY_ID" val="40004"/>
</p:tagLst>
</file>

<file path=ppt/tags/tag172.xml><?xml version="1.0" encoding="utf-8"?>
<p:tagLst xmlns:p="http://schemas.openxmlformats.org/presentationml/2006/main">
  <p:tag name="KSO_WM_FULL_TEXT_BEAUTIFY_COPY_ID" val="40005"/>
</p:tagLst>
</file>

<file path=ppt/tags/tag173.xml><?xml version="1.0" encoding="utf-8"?>
<p:tagLst xmlns:p="http://schemas.openxmlformats.org/presentationml/2006/main">
  <p:tag name="KSO_WM_FULL_TEXT_BEAUTIFY_COPY_ID" val="40006"/>
</p:tagLst>
</file>

<file path=ppt/tags/tag174.xml><?xml version="1.0" encoding="utf-8"?>
<p:tagLst xmlns:p="http://schemas.openxmlformats.org/presentationml/2006/main">
  <p:tag name="KSO_WM_FULL_TEXT_BEAUTIFY_COPY_ID" val="40007"/>
</p:tagLst>
</file>

<file path=ppt/tags/tag175.xml><?xml version="1.0" encoding="utf-8"?>
<p:tagLst xmlns:p="http://schemas.openxmlformats.org/presentationml/2006/main">
  <p:tag name="KSO_WM_FULL_TEXT_BEAUTIFY_COPY_ID" val="40008"/>
</p:tagLst>
</file>

<file path=ppt/tags/tag176.xml><?xml version="1.0" encoding="utf-8"?>
<p:tagLst xmlns:p="http://schemas.openxmlformats.org/presentationml/2006/main">
  <p:tag name="KSO_WM_FULL_TEXT_BEAUTIFY_COPY_ID" val="40009"/>
</p:tagLst>
</file>

<file path=ppt/tags/tag177.xml><?xml version="1.0" encoding="utf-8"?>
<p:tagLst xmlns:p="http://schemas.openxmlformats.org/presentationml/2006/main">
  <p:tag name="KSO_WM_FULL_TEXT_BEAUTIFY_COPY_ID" val="40010"/>
</p:tagLst>
</file>

<file path=ppt/tags/tag178.xml><?xml version="1.0" encoding="utf-8"?>
<p:tagLst xmlns:p="http://schemas.openxmlformats.org/presentationml/2006/main">
  <p:tag name="KSO_WM_FULL_TEXT_BEAUTIFY_COPY_ID" val="40011"/>
</p:tagLst>
</file>

<file path=ppt/tags/tag179.xml><?xml version="1.0" encoding="utf-8"?>
<p:tagLst xmlns:p="http://schemas.openxmlformats.org/presentationml/2006/main">
  <p:tag name="KSO_WM_FULL_TEXT_BEAUTIFY_COPY_ID" val="40012"/>
</p:tagLst>
</file>

<file path=ppt/tags/tag18.xml><?xml version="1.0" encoding="utf-8"?>
<p:tagLst xmlns:p="http://schemas.openxmlformats.org/presentationml/2006/main">
  <p:tag name="KSO_WM_FULL_TEXT_BEAUTIFY_COPY_ID" val="91"/>
</p:tagLst>
</file>

<file path=ppt/tags/tag180.xml><?xml version="1.0" encoding="utf-8"?>
<p:tagLst xmlns:p="http://schemas.openxmlformats.org/presentationml/2006/main">
  <p:tag name="KSO_WM_FULL_TEXT_BEAUTIFY_COPY_ID" val="40013"/>
</p:tagLst>
</file>

<file path=ppt/tags/tag181.xml><?xml version="1.0" encoding="utf-8"?>
<p:tagLst xmlns:p="http://schemas.openxmlformats.org/presentationml/2006/main">
  <p:tag name="KSO_WM_FULL_TEXT_BEAUTIFY_COPY_ID" val="40014"/>
</p:tagLst>
</file>

<file path=ppt/tags/tag182.xml><?xml version="1.0" encoding="utf-8"?>
<p:tagLst xmlns:p="http://schemas.openxmlformats.org/presentationml/2006/main">
  <p:tag name="KSO_WM_FULL_TEXT_BEAUTIFY_COPY_ID" val="40015"/>
</p:tagLst>
</file>

<file path=ppt/tags/tag183.xml><?xml version="1.0" encoding="utf-8"?>
<p:tagLst xmlns:p="http://schemas.openxmlformats.org/presentationml/2006/main">
  <p:tag name="KSO_WM_FULL_TEXT_BEAUTIFY_COPY_ID" val="40016"/>
</p:tagLst>
</file>

<file path=ppt/tags/tag184.xml><?xml version="1.0" encoding="utf-8"?>
<p:tagLst xmlns:p="http://schemas.openxmlformats.org/presentationml/2006/main">
  <p:tag name="KSO_WM_FULL_TEXT_BEAUTIFY_COPY_ID" val="40017"/>
</p:tagLst>
</file>

<file path=ppt/tags/tag185.xml><?xml version="1.0" encoding="utf-8"?>
<p:tagLst xmlns:p="http://schemas.openxmlformats.org/presentationml/2006/main">
  <p:tag name="KSO_WM_FULL_TEXT_BEAUTIFY_COPY_ID" val="40019"/>
</p:tagLst>
</file>

<file path=ppt/tags/tag186.xml><?xml version="1.0" encoding="utf-8"?>
<p:tagLst xmlns:p="http://schemas.openxmlformats.org/presentationml/2006/main">
  <p:tag name="KSO_WM_FULL_TEXT_BEAUTIFY_COPY_ID" val="40020"/>
</p:tagLst>
</file>

<file path=ppt/tags/tag187.xml><?xml version="1.0" encoding="utf-8"?>
<p:tagLst xmlns:p="http://schemas.openxmlformats.org/presentationml/2006/main">
  <p:tag name="KSO_WM_FULL_TEXT_BEAUTIFY_COPY_ID" val="40021"/>
</p:tagLst>
</file>

<file path=ppt/tags/tag188.xml><?xml version="1.0" encoding="utf-8"?>
<p:tagLst xmlns:p="http://schemas.openxmlformats.org/presentationml/2006/main">
  <p:tag name="KSO_WM_FULL_TEXT_BEAUTIFY_COPY_ID" val="40022"/>
</p:tagLst>
</file>

<file path=ppt/tags/tag189.xml><?xml version="1.0" encoding="utf-8"?>
<p:tagLst xmlns:p="http://schemas.openxmlformats.org/presentationml/2006/main">
  <p:tag name="KSO_WM_FULL_TEXT_BEAUTIFY_COPY_ID" val="40023"/>
</p:tagLst>
</file>

<file path=ppt/tags/tag19.xml><?xml version="1.0" encoding="utf-8"?>
<p:tagLst xmlns:p="http://schemas.openxmlformats.org/presentationml/2006/main">
  <p:tag name="KSO_WM_FULL_TEXT_BEAUTIFY_COPY_ID" val="7"/>
</p:tagLst>
</file>

<file path=ppt/tags/tag190.xml><?xml version="1.0" encoding="utf-8"?>
<p:tagLst xmlns:p="http://schemas.openxmlformats.org/presentationml/2006/main">
  <p:tag name="KSO_WM_FULL_TEXT_BEAUTIFY_COPY_ID" val="40024"/>
</p:tagLst>
</file>

<file path=ppt/tags/tag191.xml><?xml version="1.0" encoding="utf-8"?>
<p:tagLst xmlns:p="http://schemas.openxmlformats.org/presentationml/2006/main">
  <p:tag name="KSO_WM_FULL_TEXT_BEAUTIFY_COPY_ID" val="40025"/>
</p:tagLst>
</file>

<file path=ppt/tags/tag192.xml><?xml version="1.0" encoding="utf-8"?>
<p:tagLst xmlns:p="http://schemas.openxmlformats.org/presentationml/2006/main">
  <p:tag name="KSO_WM_FULL_TEXT_BEAUTIFY_COPY_ID" val="40026"/>
</p:tagLst>
</file>

<file path=ppt/tags/tag193.xml><?xml version="1.0" encoding="utf-8"?>
<p:tagLst xmlns:p="http://schemas.openxmlformats.org/presentationml/2006/main">
  <p:tag name="KSO_WM_FULL_TEXT_BEAUTIFY_COPY_ID" val="40027"/>
</p:tagLst>
</file>

<file path=ppt/tags/tag194.xml><?xml version="1.0" encoding="utf-8"?>
<p:tagLst xmlns:p="http://schemas.openxmlformats.org/presentationml/2006/main">
  <p:tag name="KSO_WM_FULL_TEXT_BEAUTIFY_COPY_ID" val="40028"/>
</p:tagLst>
</file>

<file path=ppt/tags/tag195.xml><?xml version="1.0" encoding="utf-8"?>
<p:tagLst xmlns:p="http://schemas.openxmlformats.org/presentationml/2006/main">
  <p:tag name="KSO_WM_FULL_TEXT_BEAUTIFY_COPY_ID" val="40029"/>
</p:tagLst>
</file>

<file path=ppt/tags/tag196.xml><?xml version="1.0" encoding="utf-8"?>
<p:tagLst xmlns:p="http://schemas.openxmlformats.org/presentationml/2006/main">
  <p:tag name="KSO_WM_FULL_TEXT_BEAUTIFY_COPY_ID" val="40030"/>
</p:tagLst>
</file>

<file path=ppt/tags/tag197.xml><?xml version="1.0" encoding="utf-8"?>
<p:tagLst xmlns:p="http://schemas.openxmlformats.org/presentationml/2006/main">
  <p:tag name="KSO_WM_FULL_TEXT_BEAUTIFY_COPY_ID" val="40032"/>
</p:tagLst>
</file>

<file path=ppt/tags/tag198.xml><?xml version="1.0" encoding="utf-8"?>
<p:tagLst xmlns:p="http://schemas.openxmlformats.org/presentationml/2006/main">
  <p:tag name="KSO_WM_FULL_TEXT_BEAUTIFY_COPY_ID" val="40033"/>
</p:tagLst>
</file>

<file path=ppt/tags/tag199.xml><?xml version="1.0" encoding="utf-8"?>
<p:tagLst xmlns:p="http://schemas.openxmlformats.org/presentationml/2006/main">
  <p:tag name="KSO_WM_FULL_TEXT_BEAUTIFY_COPY_ID" val="40034"/>
</p:tagLst>
</file>

<file path=ppt/tags/tag2.xml><?xml version="1.0" encoding="utf-8"?>
<p:tagLst xmlns:p="http://schemas.openxmlformats.org/presentationml/2006/main">
  <p:tag name="KSO_WM_FULL_TEXT_BEAUTIFY_COPY_ID" val="26"/>
</p:tagLst>
</file>

<file path=ppt/tags/tag20.xml><?xml version="1.0" encoding="utf-8"?>
<p:tagLst xmlns:p="http://schemas.openxmlformats.org/presentationml/2006/main">
  <p:tag name="KSO_WM_FULL_TEXT_BEAUTIFY_COPY_ID" val="16"/>
</p:tagLst>
</file>

<file path=ppt/tags/tag200.xml><?xml version="1.0" encoding="utf-8"?>
<p:tagLst xmlns:p="http://schemas.openxmlformats.org/presentationml/2006/main">
  <p:tag name="KSO_WM_FULL_TEXT_BEAUTIFY_COPY_ID" val="40035"/>
</p:tagLst>
</file>

<file path=ppt/tags/tag201.xml><?xml version="1.0" encoding="utf-8"?>
<p:tagLst xmlns:p="http://schemas.openxmlformats.org/presentationml/2006/main">
  <p:tag name="KSO_WM_FULL_TEXT_BEAUTIFY_COPY_ID" val="40036"/>
</p:tagLst>
</file>

<file path=ppt/tags/tag202.xml><?xml version="1.0" encoding="utf-8"?>
<p:tagLst xmlns:p="http://schemas.openxmlformats.org/presentationml/2006/main">
  <p:tag name="KSO_WM_FULL_TEXT_BEAUTIFY_COPY_ID" val="40037"/>
</p:tagLst>
</file>

<file path=ppt/tags/tag203.xml><?xml version="1.0" encoding="utf-8"?>
<p:tagLst xmlns:p="http://schemas.openxmlformats.org/presentationml/2006/main">
  <p:tag name="KSO_WM_FULL_TEXT_BEAUTIFY_COPY_ID" val="40038"/>
</p:tagLst>
</file>

<file path=ppt/tags/tag204.xml><?xml version="1.0" encoding="utf-8"?>
<p:tagLst xmlns:p="http://schemas.openxmlformats.org/presentationml/2006/main">
  <p:tag name="KSO_WM_FULL_TEXT_BEAUTIFY_COPY_ID" val="40039"/>
</p:tagLst>
</file>

<file path=ppt/tags/tag205.xml><?xml version="1.0" encoding="utf-8"?>
<p:tagLst xmlns:p="http://schemas.openxmlformats.org/presentationml/2006/main">
  <p:tag name="KSO_WM_FULL_TEXT_BEAUTIFY_COPY_ID" val="40040"/>
</p:tagLst>
</file>

<file path=ppt/tags/tag206.xml><?xml version="1.0" encoding="utf-8"?>
<p:tagLst xmlns:p="http://schemas.openxmlformats.org/presentationml/2006/main">
  <p:tag name="KSO_WM_FULL_TEXT_BEAUTIFY_COPY_ID" val="40041"/>
</p:tagLst>
</file>

<file path=ppt/tags/tag207.xml><?xml version="1.0" encoding="utf-8"?>
<p:tagLst xmlns:p="http://schemas.openxmlformats.org/presentationml/2006/main">
  <p:tag name="KSO_WM_FULL_TEXT_BEAUTIFY_COPY_ID" val="40042"/>
</p:tagLst>
</file>

<file path=ppt/tags/tag208.xml><?xml version="1.0" encoding="utf-8"?>
<p:tagLst xmlns:p="http://schemas.openxmlformats.org/presentationml/2006/main">
  <p:tag name="KSO_WM_FULL_TEXT_BEAUTIFY_COPY_ID" val="40043"/>
</p:tagLst>
</file>

<file path=ppt/tags/tag209.xml><?xml version="1.0" encoding="utf-8"?>
<p:tagLst xmlns:p="http://schemas.openxmlformats.org/presentationml/2006/main">
  <p:tag name="KSO_WM_FULL_TEXT_BEAUTIFY_COPY_ID" val="40044"/>
</p:tagLst>
</file>

<file path=ppt/tags/tag21.xml><?xml version="1.0" encoding="utf-8"?>
<p:tagLst xmlns:p="http://schemas.openxmlformats.org/presentationml/2006/main">
  <p:tag name="KSO_WM_FULL_TEXT_BEAUTIFY_COPY_ID" val="17"/>
</p:tagLst>
</file>

<file path=ppt/tags/tag210.xml><?xml version="1.0" encoding="utf-8"?>
<p:tagLst xmlns:p="http://schemas.openxmlformats.org/presentationml/2006/main">
  <p:tag name="KSO_WM_FULL_TEXT_BEAUTIFY_COPY_ID" val="40045"/>
</p:tagLst>
</file>

<file path=ppt/tags/tag211.xml><?xml version="1.0" encoding="utf-8"?>
<p:tagLst xmlns:p="http://schemas.openxmlformats.org/presentationml/2006/main">
  <p:tag name="KSO_WM_FULL_TEXT_BEAUTIFY_COPY_ID" val="40046"/>
</p:tagLst>
</file>

<file path=ppt/tags/tag212.xml><?xml version="1.0" encoding="utf-8"?>
<p:tagLst xmlns:p="http://schemas.openxmlformats.org/presentationml/2006/main">
  <p:tag name="KSO_WM_FULL_TEXT_BEAUTIFY_COPY_ID" val="40047"/>
</p:tagLst>
</file>

<file path=ppt/tags/tag213.xml><?xml version="1.0" encoding="utf-8"?>
<p:tagLst xmlns:p="http://schemas.openxmlformats.org/presentationml/2006/main">
  <p:tag name="KSO_WM_FULL_TEXT_BEAUTIFY_COPY_ID" val="40048"/>
</p:tagLst>
</file>

<file path=ppt/tags/tag214.xml><?xml version="1.0" encoding="utf-8"?>
<p:tagLst xmlns:p="http://schemas.openxmlformats.org/presentationml/2006/main">
  <p:tag name="KSO_WM_FULL_TEXT_BEAUTIFY_COPY_ID" val="40049"/>
</p:tagLst>
</file>

<file path=ppt/tags/tag215.xml><?xml version="1.0" encoding="utf-8"?>
<p:tagLst xmlns:p="http://schemas.openxmlformats.org/presentationml/2006/main">
  <p:tag name="KSO_WM_FULL_TEXT_BEAUTIFY_COPY_ID" val="40050"/>
</p:tagLst>
</file>

<file path=ppt/tags/tag216.xml><?xml version="1.0" encoding="utf-8"?>
<p:tagLst xmlns:p="http://schemas.openxmlformats.org/presentationml/2006/main">
  <p:tag name="KSO_WM_FULL_TEXT_BEAUTIFY_COPY_ID" val="40051"/>
</p:tagLst>
</file>

<file path=ppt/tags/tag217.xml><?xml version="1.0" encoding="utf-8"?>
<p:tagLst xmlns:p="http://schemas.openxmlformats.org/presentationml/2006/main">
  <p:tag name="KSO_WM_FULL_TEXT_BEAUTIFY_COPY_ID" val="40052"/>
</p:tagLst>
</file>

<file path=ppt/tags/tag218.xml><?xml version="1.0" encoding="utf-8"?>
<p:tagLst xmlns:p="http://schemas.openxmlformats.org/presentationml/2006/main">
  <p:tag name="KSO_WM_FULL_TEXT_BEAUTIFY_COPY_ID" val="40054"/>
</p:tagLst>
</file>

<file path=ppt/tags/tag219.xml><?xml version="1.0" encoding="utf-8"?>
<p:tagLst xmlns:p="http://schemas.openxmlformats.org/presentationml/2006/main">
  <p:tag name="KSO_WM_FULL_TEXT_BEAUTIFY_COPY_ID" val="40055"/>
</p:tagLst>
</file>

<file path=ppt/tags/tag22.xml><?xml version="1.0" encoding="utf-8"?>
<p:tagLst xmlns:p="http://schemas.openxmlformats.org/presentationml/2006/main">
  <p:tag name="KSO_WM_FULL_TEXT_BEAUTIFY_COPY_ID" val="18"/>
</p:tagLst>
</file>

<file path=ppt/tags/tag220.xml><?xml version="1.0" encoding="utf-8"?>
<p:tagLst xmlns:p="http://schemas.openxmlformats.org/presentationml/2006/main">
  <p:tag name="KSO_WM_FULL_TEXT_BEAUTIFY_COPY_ID" val="40056"/>
</p:tagLst>
</file>

<file path=ppt/tags/tag221.xml><?xml version="1.0" encoding="utf-8"?>
<p:tagLst xmlns:p="http://schemas.openxmlformats.org/presentationml/2006/main">
  <p:tag name="KSO_WM_FULL_TEXT_BEAUTIFY_COPY_ID" val="40057"/>
</p:tagLst>
</file>

<file path=ppt/tags/tag222.xml><?xml version="1.0" encoding="utf-8"?>
<p:tagLst xmlns:p="http://schemas.openxmlformats.org/presentationml/2006/main">
  <p:tag name="KSO_WM_FULL_TEXT_BEAUTIFY_COPY_ID" val="40058"/>
</p:tagLst>
</file>

<file path=ppt/tags/tag223.xml><?xml version="1.0" encoding="utf-8"?>
<p:tagLst xmlns:p="http://schemas.openxmlformats.org/presentationml/2006/main">
  <p:tag name="KSO_WM_FULL_TEXT_BEAUTIFY_COPY_ID" val="40059"/>
</p:tagLst>
</file>

<file path=ppt/tags/tag224.xml><?xml version="1.0" encoding="utf-8"?>
<p:tagLst xmlns:p="http://schemas.openxmlformats.org/presentationml/2006/main">
  <p:tag name="KSO_WM_FULL_TEXT_BEAUTIFY_COPY_ID" val="40060"/>
</p:tagLst>
</file>

<file path=ppt/tags/tag225.xml><?xml version="1.0" encoding="utf-8"?>
<p:tagLst xmlns:p="http://schemas.openxmlformats.org/presentationml/2006/main">
  <p:tag name="KSO_WM_FULL_TEXT_BEAUTIFY_COPY_ID" val="40061"/>
</p:tagLst>
</file>

<file path=ppt/tags/tag226.xml><?xml version="1.0" encoding="utf-8"?>
<p:tagLst xmlns:p="http://schemas.openxmlformats.org/presentationml/2006/main">
  <p:tag name="KSO_WM_FULL_TEXT_BEAUTIFY_COPY_ID" val="40062"/>
</p:tagLst>
</file>

<file path=ppt/tags/tag227.xml><?xml version="1.0" encoding="utf-8"?>
<p:tagLst xmlns:p="http://schemas.openxmlformats.org/presentationml/2006/main">
  <p:tag name="KSO_WM_FULL_TEXT_BEAUTIFY_COPY_ID" val="40064"/>
</p:tagLst>
</file>

<file path=ppt/tags/tag228.xml><?xml version="1.0" encoding="utf-8"?>
<p:tagLst xmlns:p="http://schemas.openxmlformats.org/presentationml/2006/main">
  <p:tag name="KSO_WM_FULL_TEXT_BEAUTIFY_COPY_ID" val="40065"/>
</p:tagLst>
</file>

<file path=ppt/tags/tag229.xml><?xml version="1.0" encoding="utf-8"?>
<p:tagLst xmlns:p="http://schemas.openxmlformats.org/presentationml/2006/main">
  <p:tag name="KSO_WM_FULL_TEXT_BEAUTIFY_COPY_ID" val="40066"/>
</p:tagLst>
</file>

<file path=ppt/tags/tag23.xml><?xml version="1.0" encoding="utf-8"?>
<p:tagLst xmlns:p="http://schemas.openxmlformats.org/presentationml/2006/main">
  <p:tag name="KSO_WM_FULL_TEXT_BEAUTIFY_COPY_ID" val="24"/>
</p:tagLst>
</file>

<file path=ppt/tags/tag230.xml><?xml version="1.0" encoding="utf-8"?>
<p:tagLst xmlns:p="http://schemas.openxmlformats.org/presentationml/2006/main">
  <p:tag name="KSO_WM_FULL_TEXT_BEAUTIFY_COPY_ID" val="40067"/>
</p:tagLst>
</file>

<file path=ppt/tags/tag231.xml><?xml version="1.0" encoding="utf-8"?>
<p:tagLst xmlns:p="http://schemas.openxmlformats.org/presentationml/2006/main">
  <p:tag name="KSO_WM_FULL_TEXT_BEAUTIFY_COPY_ID" val="40068"/>
</p:tagLst>
</file>

<file path=ppt/tags/tag232.xml><?xml version="1.0" encoding="utf-8"?>
<p:tagLst xmlns:p="http://schemas.openxmlformats.org/presentationml/2006/main">
  <p:tag name="KSO_WM_FULL_TEXT_BEAUTIFY_COPY_ID" val="40069"/>
</p:tagLst>
</file>

<file path=ppt/tags/tag233.xml><?xml version="1.0" encoding="utf-8"?>
<p:tagLst xmlns:p="http://schemas.openxmlformats.org/presentationml/2006/main">
  <p:tag name="KSO_WM_FULL_TEXT_BEAUTIFY_COPY_ID" val="40070"/>
</p:tagLst>
</file>

<file path=ppt/tags/tag234.xml><?xml version="1.0" encoding="utf-8"?>
<p:tagLst xmlns:p="http://schemas.openxmlformats.org/presentationml/2006/main">
  <p:tag name="KSO_WM_FULL_TEXT_BEAUTIFY_COPY_ID" val="40071"/>
</p:tagLst>
</file>

<file path=ppt/tags/tag235.xml><?xml version="1.0" encoding="utf-8"?>
<p:tagLst xmlns:p="http://schemas.openxmlformats.org/presentationml/2006/main">
  <p:tag name="KSO_WM_FULL_TEXT_BEAUTIFY_COPY_ID" val="40072"/>
</p:tagLst>
</file>

<file path=ppt/tags/tag236.xml><?xml version="1.0" encoding="utf-8"?>
<p:tagLst xmlns:p="http://schemas.openxmlformats.org/presentationml/2006/main">
  <p:tag name="KSO_WM_FULL_TEXT_BEAUTIFY_COPY_ID" val="40073"/>
</p:tagLst>
</file>

<file path=ppt/tags/tag237.xml><?xml version="1.0" encoding="utf-8"?>
<p:tagLst xmlns:p="http://schemas.openxmlformats.org/presentationml/2006/main">
  <p:tag name="KSO_WM_FULL_TEXT_BEAUTIFY_COPY_ID" val="40074"/>
</p:tagLst>
</file>

<file path=ppt/tags/tag238.xml><?xml version="1.0" encoding="utf-8"?>
<p:tagLst xmlns:p="http://schemas.openxmlformats.org/presentationml/2006/main">
  <p:tag name="KSO_WM_FULL_TEXT_BEAUTIFY_COPY_ID" val="40075"/>
</p:tagLst>
</file>

<file path=ppt/tags/tag239.xml><?xml version="1.0" encoding="utf-8"?>
<p:tagLst xmlns:p="http://schemas.openxmlformats.org/presentationml/2006/main">
  <p:tag name="KSO_WM_FULL_TEXT_BEAUTIFY_COPY_ID" val="40077"/>
</p:tagLst>
</file>

<file path=ppt/tags/tag24.xml><?xml version="1.0" encoding="utf-8"?>
<p:tagLst xmlns:p="http://schemas.openxmlformats.org/presentationml/2006/main">
  <p:tag name="KSO_WM_FULL_TEXT_BEAUTIFY_COPY_ID" val="3"/>
</p:tagLst>
</file>

<file path=ppt/tags/tag240.xml><?xml version="1.0" encoding="utf-8"?>
<p:tagLst xmlns:p="http://schemas.openxmlformats.org/presentationml/2006/main">
  <p:tag name="KSO_WM_FULL_TEXT_BEAUTIFY_COPY_ID" val="40078"/>
</p:tagLst>
</file>

<file path=ppt/tags/tag241.xml><?xml version="1.0" encoding="utf-8"?>
<p:tagLst xmlns:p="http://schemas.openxmlformats.org/presentationml/2006/main">
  <p:tag name="KSO_WM_FULL_TEXT_BEAUTIFY_COPY_ID" val="40079"/>
</p:tagLst>
</file>

<file path=ppt/tags/tag242.xml><?xml version="1.0" encoding="utf-8"?>
<p:tagLst xmlns:p="http://schemas.openxmlformats.org/presentationml/2006/main">
  <p:tag name="KSO_WM_FULL_TEXT_BEAUTIFY_COPY_ID" val="40080"/>
</p:tagLst>
</file>

<file path=ppt/tags/tag243.xml><?xml version="1.0" encoding="utf-8"?>
<p:tagLst xmlns:p="http://schemas.openxmlformats.org/presentationml/2006/main">
  <p:tag name="KSO_WM_FULL_TEXT_BEAUTIFY_COPY_ID" val="40081"/>
</p:tagLst>
</file>

<file path=ppt/tags/tag244.xml><?xml version="1.0" encoding="utf-8"?>
<p:tagLst xmlns:p="http://schemas.openxmlformats.org/presentationml/2006/main">
  <p:tag name="KSO_WM_FULL_TEXT_BEAUTIFY_COPY_ID" val="40082"/>
</p:tagLst>
</file>

<file path=ppt/tags/tag245.xml><?xml version="1.0" encoding="utf-8"?>
<p:tagLst xmlns:p="http://schemas.openxmlformats.org/presentationml/2006/main">
  <p:tag name="KSO_WM_FULL_TEXT_BEAUTIFY_COPY_ID" val="40083"/>
</p:tagLst>
</file>

<file path=ppt/tags/tag246.xml><?xml version="1.0" encoding="utf-8"?>
<p:tagLst xmlns:p="http://schemas.openxmlformats.org/presentationml/2006/main">
  <p:tag name="KSO_WM_FULL_TEXT_BEAUTIFY_COPY_ID" val="40084"/>
</p:tagLst>
</file>

<file path=ppt/tags/tag247.xml><?xml version="1.0" encoding="utf-8"?>
<p:tagLst xmlns:p="http://schemas.openxmlformats.org/presentationml/2006/main">
  <p:tag name="KSO_WM_FULL_TEXT_BEAUTIFY_COPY_ID" val="40085"/>
</p:tagLst>
</file>

<file path=ppt/tags/tag248.xml><?xml version="1.0" encoding="utf-8"?>
<p:tagLst xmlns:p="http://schemas.openxmlformats.org/presentationml/2006/main">
  <p:tag name="KSO_WM_FULL_TEXT_BEAUTIFY_COPY_ID" val="40086"/>
</p:tagLst>
</file>

<file path=ppt/tags/tag249.xml><?xml version="1.0" encoding="utf-8"?>
<p:tagLst xmlns:p="http://schemas.openxmlformats.org/presentationml/2006/main">
  <p:tag name="KSO_WM_FULL_TEXT_BEAUTIFY_COPY_ID" val="40087"/>
</p:tagLst>
</file>

<file path=ppt/tags/tag25.xml><?xml version="1.0" encoding="utf-8"?>
<p:tagLst xmlns:p="http://schemas.openxmlformats.org/presentationml/2006/main">
  <p:tag name="KSO_WM_FULL_TEXT_BEAUTIFY_COPY_ID" val="150996474"/>
</p:tagLst>
</file>

<file path=ppt/tags/tag250.xml><?xml version="1.0" encoding="utf-8"?>
<p:tagLst xmlns:p="http://schemas.openxmlformats.org/presentationml/2006/main">
  <p:tag name="KSO_WM_FULL_TEXT_BEAUTIFY_COPY_ID" val="40088"/>
</p:tagLst>
</file>

<file path=ppt/tags/tag251.xml><?xml version="1.0" encoding="utf-8"?>
<p:tagLst xmlns:p="http://schemas.openxmlformats.org/presentationml/2006/main">
  <p:tag name="KSO_WM_FULL_TEXT_BEAUTIFY_COPY_ID" val="40089"/>
</p:tagLst>
</file>

<file path=ppt/tags/tag252.xml><?xml version="1.0" encoding="utf-8"?>
<p:tagLst xmlns:p="http://schemas.openxmlformats.org/presentationml/2006/main">
  <p:tag name="KSO_WM_FULL_TEXT_BEAUTIFY_COPY_ID" val="40090"/>
</p:tagLst>
</file>

<file path=ppt/tags/tag253.xml><?xml version="1.0" encoding="utf-8"?>
<p:tagLst xmlns:p="http://schemas.openxmlformats.org/presentationml/2006/main">
  <p:tag name="KSO_WM_FULL_TEXT_BEAUTIFY_COPY_ID" val="40091"/>
</p:tagLst>
</file>

<file path=ppt/tags/tag254.xml><?xml version="1.0" encoding="utf-8"?>
<p:tagLst xmlns:p="http://schemas.openxmlformats.org/presentationml/2006/main">
  <p:tag name="KSO_WM_FULL_TEXT_BEAUTIFY_COPY_ID" val="40092"/>
</p:tagLst>
</file>

<file path=ppt/tags/tag255.xml><?xml version="1.0" encoding="utf-8"?>
<p:tagLst xmlns:p="http://schemas.openxmlformats.org/presentationml/2006/main">
  <p:tag name="KSO_WM_FULL_TEXT_BEAUTIFY_COPY_ID" val="40093"/>
</p:tagLst>
</file>

<file path=ppt/tags/tag256.xml><?xml version="1.0" encoding="utf-8"?>
<p:tagLst xmlns:p="http://schemas.openxmlformats.org/presentationml/2006/main">
  <p:tag name="KSO_WM_FULL_TEXT_BEAUTIFY_COPY_ID" val="40094"/>
</p:tagLst>
</file>

<file path=ppt/tags/tag257.xml><?xml version="1.0" encoding="utf-8"?>
<p:tagLst xmlns:p="http://schemas.openxmlformats.org/presentationml/2006/main">
  <p:tag name="KSO_WM_FULL_TEXT_BEAUTIFY_COPY_ID" val="40095"/>
</p:tagLst>
</file>

<file path=ppt/tags/tag258.xml><?xml version="1.0" encoding="utf-8"?>
<p:tagLst xmlns:p="http://schemas.openxmlformats.org/presentationml/2006/main">
  <p:tag name="KSO_WM_FULL_TEXT_BEAUTIFY_COPY_ID" val="40096"/>
</p:tagLst>
</file>

<file path=ppt/tags/tag259.xml><?xml version="1.0" encoding="utf-8"?>
<p:tagLst xmlns:p="http://schemas.openxmlformats.org/presentationml/2006/main">
  <p:tag name="KSO_WM_FULL_TEXT_BEAUTIFY_COPY_ID" val="40097"/>
</p:tagLst>
</file>

<file path=ppt/tags/tag26.xml><?xml version="1.0" encoding="utf-8"?>
<p:tagLst xmlns:p="http://schemas.openxmlformats.org/presentationml/2006/main">
  <p:tag name="KSO_WM_FULL_TEXT_BEAUTIFY_COPY_ID" val="8"/>
</p:tagLst>
</file>

<file path=ppt/tags/tag260.xml><?xml version="1.0" encoding="utf-8"?>
<p:tagLst xmlns:p="http://schemas.openxmlformats.org/presentationml/2006/main">
  <p:tag name="KSO_WM_FULL_TEXT_BEAUTIFY_COPY_ID" val="40099"/>
</p:tagLst>
</file>

<file path=ppt/tags/tag261.xml><?xml version="1.0" encoding="utf-8"?>
<p:tagLst xmlns:p="http://schemas.openxmlformats.org/presentationml/2006/main">
  <p:tag name="KSO_WM_FULL_TEXT_BEAUTIFY_COPY_ID" val="40100"/>
</p:tagLst>
</file>

<file path=ppt/tags/tag262.xml><?xml version="1.0" encoding="utf-8"?>
<p:tagLst xmlns:p="http://schemas.openxmlformats.org/presentationml/2006/main">
  <p:tag name="KSO_WM_FULL_TEXT_BEAUTIFY_COPY_ID" val="40101"/>
</p:tagLst>
</file>

<file path=ppt/tags/tag263.xml><?xml version="1.0" encoding="utf-8"?>
<p:tagLst xmlns:p="http://schemas.openxmlformats.org/presentationml/2006/main">
  <p:tag name="KSO_WM_FULL_TEXT_BEAUTIFY_COPY_ID" val="40102"/>
</p:tagLst>
</file>

<file path=ppt/tags/tag264.xml><?xml version="1.0" encoding="utf-8"?>
<p:tagLst xmlns:p="http://schemas.openxmlformats.org/presentationml/2006/main">
  <p:tag name="KSO_WM_FULL_TEXT_BEAUTIFY_COPY_ID" val="40103"/>
</p:tagLst>
</file>

<file path=ppt/tags/tag265.xml><?xml version="1.0" encoding="utf-8"?>
<p:tagLst xmlns:p="http://schemas.openxmlformats.org/presentationml/2006/main">
  <p:tag name="KSO_WM_FULL_TEXT_BEAUTIFY_COPY_ID" val="40104"/>
</p:tagLst>
</file>

<file path=ppt/tags/tag266.xml><?xml version="1.0" encoding="utf-8"?>
<p:tagLst xmlns:p="http://schemas.openxmlformats.org/presentationml/2006/main">
  <p:tag name="KSO_WM_FULL_TEXT_BEAUTIFY_COPY_ID" val="40105"/>
</p:tagLst>
</file>

<file path=ppt/tags/tag267.xml><?xml version="1.0" encoding="utf-8"?>
<p:tagLst xmlns:p="http://schemas.openxmlformats.org/presentationml/2006/main">
  <p:tag name="KSO_WM_FULL_TEXT_BEAUTIFY_COPY_ID" val="40106"/>
</p:tagLst>
</file>

<file path=ppt/tags/tag268.xml><?xml version="1.0" encoding="utf-8"?>
<p:tagLst xmlns:p="http://schemas.openxmlformats.org/presentationml/2006/main">
  <p:tag name="KSO_WM_FULL_TEXT_BEAUTIFY_COPY_ID" val="40107"/>
</p:tagLst>
</file>

<file path=ppt/tags/tag269.xml><?xml version="1.0" encoding="utf-8"?>
<p:tagLst xmlns:p="http://schemas.openxmlformats.org/presentationml/2006/main">
  <p:tag name="KSO_WM_FULL_TEXT_BEAUTIFY_COPY_ID" val="40109"/>
</p:tagLst>
</file>

<file path=ppt/tags/tag27.xml><?xml version="1.0" encoding="utf-8"?>
<p:tagLst xmlns:p="http://schemas.openxmlformats.org/presentationml/2006/main">
  <p:tag name="KSO_WM_FULL_TEXT_BEAUTIFY_COPY_ID" val="11"/>
</p:tagLst>
</file>

<file path=ppt/tags/tag270.xml><?xml version="1.0" encoding="utf-8"?>
<p:tagLst xmlns:p="http://schemas.openxmlformats.org/presentationml/2006/main">
  <p:tag name="KSO_WM_FULL_TEXT_BEAUTIFY_COPY_ID" val="40111"/>
</p:tagLst>
</file>

<file path=ppt/tags/tag271.xml><?xml version="1.0" encoding="utf-8"?>
<p:tagLst xmlns:p="http://schemas.openxmlformats.org/presentationml/2006/main">
  <p:tag name="KSO_WM_FULL_TEXT_BEAUTIFY_COPY_ID" val="40112"/>
</p:tagLst>
</file>

<file path=ppt/tags/tag272.xml><?xml version="1.0" encoding="utf-8"?>
<p:tagLst xmlns:p="http://schemas.openxmlformats.org/presentationml/2006/main">
  <p:tag name="KSO_WM_FULL_TEXT_BEAUTIFY_COPY_ID" val="40113"/>
</p:tagLst>
</file>

<file path=ppt/tags/tag273.xml><?xml version="1.0" encoding="utf-8"?>
<p:tagLst xmlns:p="http://schemas.openxmlformats.org/presentationml/2006/main">
  <p:tag name="KSO_WM_FULL_TEXT_BEAUTIFY_COPY_ID" val="40114"/>
</p:tagLst>
</file>

<file path=ppt/tags/tag274.xml><?xml version="1.0" encoding="utf-8"?>
<p:tagLst xmlns:p="http://schemas.openxmlformats.org/presentationml/2006/main">
  <p:tag name="KSO_WM_FULL_TEXT_BEAUTIFY_COPY_ID" val="40115"/>
</p:tagLst>
</file>

<file path=ppt/tags/tag275.xml><?xml version="1.0" encoding="utf-8"?>
<p:tagLst xmlns:p="http://schemas.openxmlformats.org/presentationml/2006/main">
  <p:tag name="KSO_WM_FULL_TEXT_BEAUTIFY_COPY_ID" val="40116"/>
</p:tagLst>
</file>

<file path=ppt/tags/tag276.xml><?xml version="1.0" encoding="utf-8"?>
<p:tagLst xmlns:p="http://schemas.openxmlformats.org/presentationml/2006/main">
  <p:tag name="KSO_WM_FULL_TEXT_BEAUTIFY_COPY_ID" val="40117"/>
</p:tagLst>
</file>

<file path=ppt/tags/tag277.xml><?xml version="1.0" encoding="utf-8"?>
<p:tagLst xmlns:p="http://schemas.openxmlformats.org/presentationml/2006/main">
  <p:tag name="KSO_WM_FULL_TEXT_BEAUTIFY_COPY_ID" val="40118"/>
</p:tagLst>
</file>

<file path=ppt/tags/tag278.xml><?xml version="1.0" encoding="utf-8"?>
<p:tagLst xmlns:p="http://schemas.openxmlformats.org/presentationml/2006/main">
  <p:tag name="KSO_WM_FULL_TEXT_BEAUTIFY_COPY_ID" val="40119"/>
</p:tagLst>
</file>

<file path=ppt/tags/tag279.xml><?xml version="1.0" encoding="utf-8"?>
<p:tagLst xmlns:p="http://schemas.openxmlformats.org/presentationml/2006/main">
  <p:tag name="KSO_WM_FULL_TEXT_BEAUTIFY_COPY_ID" val="40120"/>
</p:tagLst>
</file>

<file path=ppt/tags/tag28.xml><?xml version="1.0" encoding="utf-8"?>
<p:tagLst xmlns:p="http://schemas.openxmlformats.org/presentationml/2006/main">
  <p:tag name="KSO_WM_FULL_TEXT_BEAUTIFY_COPY_ID" val="13"/>
</p:tagLst>
</file>

<file path=ppt/tags/tag280.xml><?xml version="1.0" encoding="utf-8"?>
<p:tagLst xmlns:p="http://schemas.openxmlformats.org/presentationml/2006/main">
  <p:tag name="KSO_WM_FULL_TEXT_BEAUTIFY_COPY_ID" val="40121"/>
</p:tagLst>
</file>

<file path=ppt/tags/tag281.xml><?xml version="1.0" encoding="utf-8"?>
<p:tagLst xmlns:p="http://schemas.openxmlformats.org/presentationml/2006/main">
  <p:tag name="KSO_WM_FULL_TEXT_BEAUTIFY_COPY_ID" val="40122"/>
</p:tagLst>
</file>

<file path=ppt/tags/tag282.xml><?xml version="1.0" encoding="utf-8"?>
<p:tagLst xmlns:p="http://schemas.openxmlformats.org/presentationml/2006/main">
  <p:tag name="KSO_WM_FULL_TEXT_BEAUTIFY_COPY_ID" val="40123"/>
</p:tagLst>
</file>

<file path=ppt/tags/tag283.xml><?xml version="1.0" encoding="utf-8"?>
<p:tagLst xmlns:p="http://schemas.openxmlformats.org/presentationml/2006/main">
  <p:tag name="KSO_WM_FULL_TEXT_BEAUTIFY_COPY_ID" val="40124"/>
</p:tagLst>
</file>

<file path=ppt/tags/tag284.xml><?xml version="1.0" encoding="utf-8"?>
<p:tagLst xmlns:p="http://schemas.openxmlformats.org/presentationml/2006/main">
  <p:tag name="KSO_WM_FULL_TEXT_BEAUTIFY_COPY_ID" val="40125"/>
</p:tagLst>
</file>

<file path=ppt/tags/tag285.xml><?xml version="1.0" encoding="utf-8"?>
<p:tagLst xmlns:p="http://schemas.openxmlformats.org/presentationml/2006/main">
  <p:tag name="KSO_WM_FULL_TEXT_BEAUTIFY_COPY_ID" val="40126"/>
</p:tagLst>
</file>

<file path=ppt/tags/tag286.xml><?xml version="1.0" encoding="utf-8"?>
<p:tagLst xmlns:p="http://schemas.openxmlformats.org/presentationml/2006/main">
  <p:tag name="KSO_WM_FULL_TEXT_BEAUTIFY_COPY_ID" val="40127"/>
</p:tagLst>
</file>

<file path=ppt/tags/tag287.xml><?xml version="1.0" encoding="utf-8"?>
<p:tagLst xmlns:p="http://schemas.openxmlformats.org/presentationml/2006/main">
  <p:tag name="KSO_WM_FULL_TEXT_BEAUTIFY_COPY_ID" val="40128"/>
</p:tagLst>
</file>

<file path=ppt/tags/tag288.xml><?xml version="1.0" encoding="utf-8"?>
<p:tagLst xmlns:p="http://schemas.openxmlformats.org/presentationml/2006/main">
  <p:tag name="KSO_WM_FULL_TEXT_BEAUTIFY_COPY_ID" val="40129"/>
</p:tagLst>
</file>

<file path=ppt/tags/tag289.xml><?xml version="1.0" encoding="utf-8"?>
<p:tagLst xmlns:p="http://schemas.openxmlformats.org/presentationml/2006/main">
  <p:tag name="KSO_WM_FULL_TEXT_BEAUTIFY_COPY_ID" val="40130"/>
</p:tagLst>
</file>

<file path=ppt/tags/tag29.xml><?xml version="1.0" encoding="utf-8"?>
<p:tagLst xmlns:p="http://schemas.openxmlformats.org/presentationml/2006/main">
  <p:tag name="KSO_WM_FULL_TEXT_BEAUTIFY_COPY_ID" val="14"/>
</p:tagLst>
</file>

<file path=ppt/tags/tag290.xml><?xml version="1.0" encoding="utf-8"?>
<p:tagLst xmlns:p="http://schemas.openxmlformats.org/presentationml/2006/main">
  <p:tag name="KSO_WM_FULL_TEXT_BEAUTIFY_COPY_ID" val="40131"/>
</p:tagLst>
</file>

<file path=ppt/tags/tag291.xml><?xml version="1.0" encoding="utf-8"?>
<p:tagLst xmlns:p="http://schemas.openxmlformats.org/presentationml/2006/main">
  <p:tag name="KSO_WM_FULL_TEXT_BEAUTIFY_COPY_ID" val="40132"/>
</p:tagLst>
</file>

<file path=ppt/tags/tag292.xml><?xml version="1.0" encoding="utf-8"?>
<p:tagLst xmlns:p="http://schemas.openxmlformats.org/presentationml/2006/main">
  <p:tag name="KSO_WM_FULL_TEXT_BEAUTIFY_COPY_ID" val="40133"/>
</p:tagLst>
</file>

<file path=ppt/tags/tag293.xml><?xml version="1.0" encoding="utf-8"?>
<p:tagLst xmlns:p="http://schemas.openxmlformats.org/presentationml/2006/main">
  <p:tag name="KSO_WM_FULL_TEXT_BEAUTIFY_COPY_ID" val="40134"/>
</p:tagLst>
</file>

<file path=ppt/tags/tag294.xml><?xml version="1.0" encoding="utf-8"?>
<p:tagLst xmlns:p="http://schemas.openxmlformats.org/presentationml/2006/main">
  <p:tag name="KSO_WM_FULL_TEXT_BEAUTIFY_COPY_ID" val="40135"/>
</p:tagLst>
</file>

<file path=ppt/tags/tag295.xml><?xml version="1.0" encoding="utf-8"?>
<p:tagLst xmlns:p="http://schemas.openxmlformats.org/presentationml/2006/main">
  <p:tag name="KSO_WM_FULL_TEXT_BEAUTIFY_COPY_ID" val="40136"/>
</p:tagLst>
</file>

<file path=ppt/tags/tag296.xml><?xml version="1.0" encoding="utf-8"?>
<p:tagLst xmlns:p="http://schemas.openxmlformats.org/presentationml/2006/main">
  <p:tag name="KSO_WM_FULL_TEXT_BEAUTIFY_COPY_ID" val="40137"/>
</p:tagLst>
</file>

<file path=ppt/tags/tag297.xml><?xml version="1.0" encoding="utf-8"?>
<p:tagLst xmlns:p="http://schemas.openxmlformats.org/presentationml/2006/main">
  <p:tag name="KSO_WM_FULL_TEXT_BEAUTIFY_COPY_ID" val="40138"/>
</p:tagLst>
</file>

<file path=ppt/tags/tag298.xml><?xml version="1.0" encoding="utf-8"?>
<p:tagLst xmlns:p="http://schemas.openxmlformats.org/presentationml/2006/main">
  <p:tag name="KSO_WM_FULL_TEXT_BEAUTIFY_COPY_ID" val="40139"/>
</p:tagLst>
</file>

<file path=ppt/tags/tag299.xml><?xml version="1.0" encoding="utf-8"?>
<p:tagLst xmlns:p="http://schemas.openxmlformats.org/presentationml/2006/main">
  <p:tag name="KSO_WM_FULL_TEXT_BEAUTIFY_COPY_ID" val="40140"/>
</p:tagLst>
</file>

<file path=ppt/tags/tag3.xml><?xml version="1.0" encoding="utf-8"?>
<p:tagLst xmlns:p="http://schemas.openxmlformats.org/presentationml/2006/main">
  <p:tag name="KSO_WM_FULL_TEXT_BEAUTIFY_COPY_ID" val="27"/>
</p:tagLst>
</file>

<file path=ppt/tags/tag30.xml><?xml version="1.0" encoding="utf-8"?>
<p:tagLst xmlns:p="http://schemas.openxmlformats.org/presentationml/2006/main">
  <p:tag name="KSO_WM_FULL_TEXT_BEAUTIFY_COPY_ID" val="4"/>
</p:tagLst>
</file>

<file path=ppt/tags/tag300.xml><?xml version="1.0" encoding="utf-8"?>
<p:tagLst xmlns:p="http://schemas.openxmlformats.org/presentationml/2006/main">
  <p:tag name="KSO_WM_FULL_TEXT_BEAUTIFY_COPY_ID" val="40141"/>
</p:tagLst>
</file>

<file path=ppt/tags/tag301.xml><?xml version="1.0" encoding="utf-8"?>
<p:tagLst xmlns:p="http://schemas.openxmlformats.org/presentationml/2006/main">
  <p:tag name="KSO_WM_FULL_TEXT_BEAUTIFY_COPY_ID" val="40142"/>
</p:tagLst>
</file>

<file path=ppt/tags/tag302.xml><?xml version="1.0" encoding="utf-8"?>
<p:tagLst xmlns:p="http://schemas.openxmlformats.org/presentationml/2006/main">
  <p:tag name="KSO_WM_FULL_TEXT_BEAUTIFY_COPY_ID" val="40143"/>
</p:tagLst>
</file>

<file path=ppt/tags/tag303.xml><?xml version="1.0" encoding="utf-8"?>
<p:tagLst xmlns:p="http://schemas.openxmlformats.org/presentationml/2006/main">
  <p:tag name="KSO_WM_FULL_TEXT_BEAUTIFY_COPY_ID" val="40144"/>
</p:tagLst>
</file>

<file path=ppt/tags/tag304.xml><?xml version="1.0" encoding="utf-8"?>
<p:tagLst xmlns:p="http://schemas.openxmlformats.org/presentationml/2006/main">
  <p:tag name="KSO_WM_FULL_TEXT_BEAUTIFY_COPY_ID" val="40145"/>
</p:tagLst>
</file>

<file path=ppt/tags/tag305.xml><?xml version="1.0" encoding="utf-8"?>
<p:tagLst xmlns:p="http://schemas.openxmlformats.org/presentationml/2006/main">
  <p:tag name="KSO_WM_FULL_TEXT_BEAUTIFY_COPY_ID" val="40146"/>
</p:tagLst>
</file>

<file path=ppt/tags/tag306.xml><?xml version="1.0" encoding="utf-8"?>
<p:tagLst xmlns:p="http://schemas.openxmlformats.org/presentationml/2006/main">
  <p:tag name="KSO_WM_FULL_TEXT_BEAUTIFY_COPY_ID" val="3"/>
</p:tagLst>
</file>

<file path=ppt/tags/tag307.xml><?xml version="1.0" encoding="utf-8"?>
<p:tagLst xmlns:p="http://schemas.openxmlformats.org/presentationml/2006/main">
  <p:tag name="KSO_WM_FULL_TEXT_BEAUTIFY_COPY_ID" val="150995915"/>
</p:tagLst>
</file>

<file path=ppt/tags/tag308.xml><?xml version="1.0" encoding="utf-8"?>
<p:tagLst xmlns:p="http://schemas.openxmlformats.org/presentationml/2006/main">
  <p:tag name="KSO_WM_FULL_TEXT_BEAUTIFY_COPY_ID" val="15"/>
</p:tagLst>
</file>

<file path=ppt/tags/tag309.xml><?xml version="1.0" encoding="utf-8"?>
<p:tagLst xmlns:p="http://schemas.openxmlformats.org/presentationml/2006/main">
  <p:tag name="KSO_WM_FULL_TEXT_BEAUTIFY_COPY_ID" val="16"/>
</p:tagLst>
</file>

<file path=ppt/tags/tag31.xml><?xml version="1.0" encoding="utf-8"?>
<p:tagLst xmlns:p="http://schemas.openxmlformats.org/presentationml/2006/main">
  <p:tag name="KSO_WM_FULL_TEXT_BEAUTIFY_COPY_ID" val="10"/>
</p:tagLst>
</file>

<file path=ppt/tags/tag310.xml><?xml version="1.0" encoding="utf-8"?>
<p:tagLst xmlns:p="http://schemas.openxmlformats.org/presentationml/2006/main">
  <p:tag name="KSO_WM_FULL_TEXT_BEAUTIFY_COPY_ID" val="17"/>
</p:tagLst>
</file>

<file path=ppt/tags/tag311.xml><?xml version="1.0" encoding="utf-8"?>
<p:tagLst xmlns:p="http://schemas.openxmlformats.org/presentationml/2006/main">
  <p:tag name="KSO_WM_FULL_TEXT_BEAUTIFY_COPY_ID" val="19"/>
</p:tagLst>
</file>

<file path=ppt/tags/tag312.xml><?xml version="1.0" encoding="utf-8"?>
<p:tagLst xmlns:p="http://schemas.openxmlformats.org/presentationml/2006/main">
  <p:tag name="KSO_WM_FULL_TEXT_BEAUTIFY_COPY_ID" val="20"/>
</p:tagLst>
</file>

<file path=ppt/tags/tag313.xml><?xml version="1.0" encoding="utf-8"?>
<p:tagLst xmlns:p="http://schemas.openxmlformats.org/presentationml/2006/main">
  <p:tag name="KSO_WM_FULL_TEXT_BEAUTIFY_COPY_ID" val="21"/>
</p:tagLst>
</file>

<file path=ppt/tags/tag314.xml><?xml version="1.0" encoding="utf-8"?>
<p:tagLst xmlns:p="http://schemas.openxmlformats.org/presentationml/2006/main">
  <p:tag name="KSO_WM_FULL_TEXT_BEAUTIFY_COPY_ID" val="23"/>
</p:tagLst>
</file>

<file path=ppt/tags/tag315.xml><?xml version="1.0" encoding="utf-8"?>
<p:tagLst xmlns:p="http://schemas.openxmlformats.org/presentationml/2006/main">
  <p:tag name="KSO_WM_FULL_TEXT_BEAUTIFY_COPY_ID" val="24"/>
</p:tagLst>
</file>

<file path=ppt/tags/tag316.xml><?xml version="1.0" encoding="utf-8"?>
<p:tagLst xmlns:p="http://schemas.openxmlformats.org/presentationml/2006/main">
  <p:tag name="KSO_WM_FULL_TEXT_BEAUTIFY_COPY_ID" val="25"/>
</p:tagLst>
</file>

<file path=ppt/tags/tag317.xml><?xml version="1.0" encoding="utf-8"?>
<p:tagLst xmlns:p="http://schemas.openxmlformats.org/presentationml/2006/main">
  <p:tag name="KSO_WM_FULL_TEXT_BEAUTIFY_COPY_ID" val="26"/>
</p:tagLst>
</file>

<file path=ppt/tags/tag318.xml><?xml version="1.0" encoding="utf-8"?>
<p:tagLst xmlns:p="http://schemas.openxmlformats.org/presentationml/2006/main">
  <p:tag name="KSO_WM_FULL_TEXT_BEAUTIFY_COPY_ID" val="28"/>
</p:tagLst>
</file>

<file path=ppt/tags/tag319.xml><?xml version="1.0" encoding="utf-8"?>
<p:tagLst xmlns:p="http://schemas.openxmlformats.org/presentationml/2006/main">
  <p:tag name="KSO_WM_FULL_TEXT_BEAUTIFY_COPY_ID" val="29"/>
</p:tagLst>
</file>

<file path=ppt/tags/tag32.xml><?xml version="1.0" encoding="utf-8"?>
<p:tagLst xmlns:p="http://schemas.openxmlformats.org/presentationml/2006/main">
  <p:tag name="KSO_WM_FULL_TEXT_BEAUTIFY_COPY_ID" val="12"/>
</p:tagLst>
</file>

<file path=ppt/tags/tag320.xml><?xml version="1.0" encoding="utf-8"?>
<p:tagLst xmlns:p="http://schemas.openxmlformats.org/presentationml/2006/main">
  <p:tag name="KSO_WM_FULL_TEXT_BEAUTIFY_COPY_ID" val="30"/>
</p:tagLst>
</file>

<file path=ppt/tags/tag321.xml><?xml version="1.0" encoding="utf-8"?>
<p:tagLst xmlns:p="http://schemas.openxmlformats.org/presentationml/2006/main">
  <p:tag name="KSO_WM_FULL_TEXT_BEAUTIFY_COPY_ID" val="31"/>
</p:tagLst>
</file>

<file path=ppt/tags/tag322.xml><?xml version="1.0" encoding="utf-8"?>
<p:tagLst xmlns:p="http://schemas.openxmlformats.org/presentationml/2006/main">
  <p:tag name="KSO_WM_FULL_TEXT_BEAUTIFY_COPY_ID" val="32"/>
</p:tagLst>
</file>

<file path=ppt/tags/tag323.xml><?xml version="1.0" encoding="utf-8"?>
<p:tagLst xmlns:p="http://schemas.openxmlformats.org/presentationml/2006/main">
  <p:tag name="KSO_WM_FULL_TEXT_BEAUTIFY_COPY_ID" val="34"/>
</p:tagLst>
</file>

<file path=ppt/tags/tag324.xml><?xml version="1.0" encoding="utf-8"?>
<p:tagLst xmlns:p="http://schemas.openxmlformats.org/presentationml/2006/main">
  <p:tag name="KSO_WM_FULL_TEXT_BEAUTIFY_COPY_ID" val="35"/>
</p:tagLst>
</file>

<file path=ppt/tags/tag325.xml><?xml version="1.0" encoding="utf-8"?>
<p:tagLst xmlns:p="http://schemas.openxmlformats.org/presentationml/2006/main">
  <p:tag name="KSO_WM_FULL_TEXT_BEAUTIFY_COPY_ID" val="36"/>
</p:tagLst>
</file>

<file path=ppt/tags/tag326.xml><?xml version="1.0" encoding="utf-8"?>
<p:tagLst xmlns:p="http://schemas.openxmlformats.org/presentationml/2006/main">
  <p:tag name="KSO_WM_FULL_TEXT_BEAUTIFY_COPY_ID" val="37"/>
</p:tagLst>
</file>

<file path=ppt/tags/tag327.xml><?xml version="1.0" encoding="utf-8"?>
<p:tagLst xmlns:p="http://schemas.openxmlformats.org/presentationml/2006/main">
  <p:tag name="KSO_WM_FULL_TEXT_BEAUTIFY_COPY_ID" val="38"/>
</p:tagLst>
</file>

<file path=ppt/tags/tag328.xml><?xml version="1.0" encoding="utf-8"?>
<p:tagLst xmlns:p="http://schemas.openxmlformats.org/presentationml/2006/main">
  <p:tag name="KSO_WM_FULL_TEXT_BEAUTIFY_COPY_ID" val="40"/>
</p:tagLst>
</file>

<file path=ppt/tags/tag329.xml><?xml version="1.0" encoding="utf-8"?>
<p:tagLst xmlns:p="http://schemas.openxmlformats.org/presentationml/2006/main">
  <p:tag name="KSO_WM_FULL_TEXT_BEAUTIFY_COPY_ID" val="41"/>
</p:tagLst>
</file>

<file path=ppt/tags/tag33.xml><?xml version="1.0" encoding="utf-8"?>
<p:tagLst xmlns:p="http://schemas.openxmlformats.org/presentationml/2006/main">
  <p:tag name="KSO_WM_FULL_TEXT_BEAUTIFY_COPY_ID" val="15"/>
</p:tagLst>
</file>

<file path=ppt/tags/tag330.xml><?xml version="1.0" encoding="utf-8"?>
<p:tagLst xmlns:p="http://schemas.openxmlformats.org/presentationml/2006/main">
  <p:tag name="KSO_WM_FULL_TEXT_BEAUTIFY_COPY_ID" val="42"/>
</p:tagLst>
</file>

<file path=ppt/tags/tag331.xml><?xml version="1.0" encoding="utf-8"?>
<p:tagLst xmlns:p="http://schemas.openxmlformats.org/presentationml/2006/main">
  <p:tag name="KSO_WM_FULL_TEXT_BEAUTIFY_COPY_ID" val="43"/>
</p:tagLst>
</file>

<file path=ppt/tags/tag332.xml><?xml version="1.0" encoding="utf-8"?>
<p:tagLst xmlns:p="http://schemas.openxmlformats.org/presentationml/2006/main">
  <p:tag name="KSO_WM_FULL_TEXT_BEAUTIFY_COPY_ID" val="44"/>
</p:tagLst>
</file>

<file path=ppt/tags/tag333.xml><?xml version="1.0" encoding="utf-8"?>
<p:tagLst xmlns:p="http://schemas.openxmlformats.org/presentationml/2006/main">
  <p:tag name="KSO_WM_FULL_TEXT_BEAUTIFY_COPY_ID" val="45"/>
</p:tagLst>
</file>

<file path=ppt/tags/tag334.xml><?xml version="1.0" encoding="utf-8"?>
<p:tagLst xmlns:p="http://schemas.openxmlformats.org/presentationml/2006/main">
  <p:tag name="KSO_WM_FULL_TEXT_BEAUTIFY_COPY_ID" val="46"/>
</p:tagLst>
</file>

<file path=ppt/tags/tag335.xml><?xml version="1.0" encoding="utf-8"?>
<p:tagLst xmlns:p="http://schemas.openxmlformats.org/presentationml/2006/main">
  <p:tag name="KSO_WM_FULL_TEXT_BEAUTIFY_COPY_ID" val="2"/>
</p:tagLst>
</file>

<file path=ppt/tags/tag336.xml><?xml version="1.0" encoding="utf-8"?>
<p:tagLst xmlns:p="http://schemas.openxmlformats.org/presentationml/2006/main">
  <p:tag name="KSO_WM_FULL_TEXT_BEAUTIFY_COPY_ID" val="3"/>
</p:tagLst>
</file>

<file path=ppt/tags/tag337.xml><?xml version="1.0" encoding="utf-8"?>
<p:tagLst xmlns:p="http://schemas.openxmlformats.org/presentationml/2006/main">
  <p:tag name="KSO_WM_FULL_TEXT_BEAUTIFY_COPY_ID" val="150996300"/>
</p:tagLst>
</file>

<file path=ppt/tags/tag338.xml><?xml version="1.0" encoding="utf-8"?>
<p:tagLst xmlns:p="http://schemas.openxmlformats.org/presentationml/2006/main">
  <p:tag name="KSO_WM_FULL_TEXT_BEAUTIFY_COPY_ID" val="27"/>
</p:tagLst>
</file>

<file path=ppt/tags/tag339.xml><?xml version="1.0" encoding="utf-8"?>
<p:tagLst xmlns:p="http://schemas.openxmlformats.org/presentationml/2006/main">
  <p:tag name="KSO_WM_FULL_TEXT_BEAUTIFY_COPY_ID" val="84"/>
</p:tagLst>
</file>

<file path=ppt/tags/tag34.xml><?xml version="1.0" encoding="utf-8"?>
<p:tagLst xmlns:p="http://schemas.openxmlformats.org/presentationml/2006/main">
  <p:tag name="KSO_WM_FULL_TEXT_BEAUTIFY_COPY_ID" val="16"/>
</p:tagLst>
</file>

<file path=ppt/tags/tag340.xml><?xml version="1.0" encoding="utf-8"?>
<p:tagLst xmlns:p="http://schemas.openxmlformats.org/presentationml/2006/main">
  <p:tag name="KSO_WM_FULL_TEXT_BEAUTIFY_COPY_ID" val="85"/>
</p:tagLst>
</file>

<file path=ppt/tags/tag341.xml><?xml version="1.0" encoding="utf-8"?>
<p:tagLst xmlns:p="http://schemas.openxmlformats.org/presentationml/2006/main">
  <p:tag name="KSO_WM_FULL_TEXT_BEAUTIFY_COPY_ID" val="92"/>
</p:tagLst>
</file>

<file path=ppt/tags/tag342.xml><?xml version="1.0" encoding="utf-8"?>
<p:tagLst xmlns:p="http://schemas.openxmlformats.org/presentationml/2006/main">
  <p:tag name="KSO_WM_FULL_TEXT_BEAUTIFY_COPY_ID" val="93"/>
</p:tagLst>
</file>

<file path=ppt/tags/tag343.xml><?xml version="1.0" encoding="utf-8"?>
<p:tagLst xmlns:p="http://schemas.openxmlformats.org/presentationml/2006/main">
  <p:tag name="KSO_WM_FULL_TEXT_BEAUTIFY_COPY_ID" val="94"/>
</p:tagLst>
</file>

<file path=ppt/tags/tag344.xml><?xml version="1.0" encoding="utf-8"?>
<p:tagLst xmlns:p="http://schemas.openxmlformats.org/presentationml/2006/main">
  <p:tag name="KSO_WM_FULL_TEXT_BEAUTIFY_COPY_ID" val="96"/>
</p:tagLst>
</file>

<file path=ppt/tags/tag345.xml><?xml version="1.0" encoding="utf-8"?>
<p:tagLst xmlns:p="http://schemas.openxmlformats.org/presentationml/2006/main">
  <p:tag name="KSO_WM_FULL_TEXT_BEAUTIFY_COPY_ID" val="97"/>
</p:tagLst>
</file>

<file path=ppt/tags/tag346.xml><?xml version="1.0" encoding="utf-8"?>
<p:tagLst xmlns:p="http://schemas.openxmlformats.org/presentationml/2006/main">
  <p:tag name="KSO_WM_FULL_TEXT_BEAUTIFY_COPY_ID" val="99"/>
</p:tagLst>
</file>

<file path=ppt/tags/tag347.xml><?xml version="1.0" encoding="utf-8"?>
<p:tagLst xmlns:p="http://schemas.openxmlformats.org/presentationml/2006/main">
  <p:tag name="KSO_WM_FULL_TEXT_BEAUTIFY_COPY_ID" val="100"/>
</p:tagLst>
</file>

<file path=ppt/tags/tag348.xml><?xml version="1.0" encoding="utf-8"?>
<p:tagLst xmlns:p="http://schemas.openxmlformats.org/presentationml/2006/main">
  <p:tag name="KSO_WM_FULL_TEXT_BEAUTIFY_COPY_ID" val="103"/>
</p:tagLst>
</file>

<file path=ppt/tags/tag349.xml><?xml version="1.0" encoding="utf-8"?>
<p:tagLst xmlns:p="http://schemas.openxmlformats.org/presentationml/2006/main">
  <p:tag name="KSO_WM_FULL_TEXT_BEAUTIFY_COPY_ID" val="104"/>
</p:tagLst>
</file>

<file path=ppt/tags/tag35.xml><?xml version="1.0" encoding="utf-8"?>
<p:tagLst xmlns:p="http://schemas.openxmlformats.org/presentationml/2006/main">
  <p:tag name="KSO_WM_FULL_TEXT_BEAUTIFY_COPY_ID" val="17"/>
</p:tagLst>
</file>

<file path=ppt/tags/tag350.xml><?xml version="1.0" encoding="utf-8"?>
<p:tagLst xmlns:p="http://schemas.openxmlformats.org/presentationml/2006/main">
  <p:tag name="KSO_WM_FULL_TEXT_BEAUTIFY_COPY_ID" val="105"/>
</p:tagLst>
</file>

<file path=ppt/tags/tag351.xml><?xml version="1.0" encoding="utf-8"?>
<p:tagLst xmlns:p="http://schemas.openxmlformats.org/presentationml/2006/main">
  <p:tag name="KSO_WM_FULL_TEXT_BEAUTIFY_COPY_ID" val="106"/>
</p:tagLst>
</file>

<file path=ppt/tags/tag352.xml><?xml version="1.0" encoding="utf-8"?>
<p:tagLst xmlns:p="http://schemas.openxmlformats.org/presentationml/2006/main">
  <p:tag name="KSO_WM_FULL_TEXT_BEAUTIFY_COPY_ID" val="107"/>
</p:tagLst>
</file>

<file path=ppt/tags/tag353.xml><?xml version="1.0" encoding="utf-8"?>
<p:tagLst xmlns:p="http://schemas.openxmlformats.org/presentationml/2006/main">
  <p:tag name="KSO_WM_FULL_TEXT_BEAUTIFY_COPY_ID" val="108"/>
</p:tagLst>
</file>

<file path=ppt/tags/tag354.xml><?xml version="1.0" encoding="utf-8"?>
<p:tagLst xmlns:p="http://schemas.openxmlformats.org/presentationml/2006/main">
  <p:tag name="KSO_WM_FULL_TEXT_BEAUTIFY_COPY_ID" val="109"/>
</p:tagLst>
</file>

<file path=ppt/tags/tag355.xml><?xml version="1.0" encoding="utf-8"?>
<p:tagLst xmlns:p="http://schemas.openxmlformats.org/presentationml/2006/main">
  <p:tag name="KSO_WM_FULL_TEXT_BEAUTIFY_COPY_ID" val="110"/>
</p:tagLst>
</file>

<file path=ppt/tags/tag356.xml><?xml version="1.0" encoding="utf-8"?>
<p:tagLst xmlns:p="http://schemas.openxmlformats.org/presentationml/2006/main">
  <p:tag name="KSO_WM_FULL_TEXT_BEAUTIFY_COPY_ID" val="111"/>
</p:tagLst>
</file>

<file path=ppt/tags/tag357.xml><?xml version="1.0" encoding="utf-8"?>
<p:tagLst xmlns:p="http://schemas.openxmlformats.org/presentationml/2006/main">
  <p:tag name="KSO_WM_FULL_TEXT_BEAUTIFY_COPY_ID" val="112"/>
</p:tagLst>
</file>

<file path=ppt/tags/tag358.xml><?xml version="1.0" encoding="utf-8"?>
<p:tagLst xmlns:p="http://schemas.openxmlformats.org/presentationml/2006/main">
  <p:tag name="KSO_WM_FULL_TEXT_BEAUTIFY_COPY_ID" val="113"/>
</p:tagLst>
</file>

<file path=ppt/tags/tag359.xml><?xml version="1.0" encoding="utf-8"?>
<p:tagLst xmlns:p="http://schemas.openxmlformats.org/presentationml/2006/main">
  <p:tag name="KSO_WM_FULL_TEXT_BEAUTIFY_COPY_ID" val="114"/>
</p:tagLst>
</file>

<file path=ppt/tags/tag36.xml><?xml version="1.0" encoding="utf-8"?>
<p:tagLst xmlns:p="http://schemas.openxmlformats.org/presentationml/2006/main">
  <p:tag name="KSO_WM_FULL_TEXT_BEAUTIFY_COPY_ID" val="18"/>
</p:tagLst>
</file>

<file path=ppt/tags/tag360.xml><?xml version="1.0" encoding="utf-8"?>
<p:tagLst xmlns:p="http://schemas.openxmlformats.org/presentationml/2006/main">
  <p:tag name="KSO_WM_FULL_TEXT_BEAUTIFY_COPY_ID" val="115"/>
</p:tagLst>
</file>

<file path=ppt/tags/tag361.xml><?xml version="1.0" encoding="utf-8"?>
<p:tagLst xmlns:p="http://schemas.openxmlformats.org/presentationml/2006/main">
  <p:tag name="KSO_WM_FULL_TEXT_BEAUTIFY_COPY_ID" val="116"/>
</p:tagLst>
</file>

<file path=ppt/tags/tag362.xml><?xml version="1.0" encoding="utf-8"?>
<p:tagLst xmlns:p="http://schemas.openxmlformats.org/presentationml/2006/main">
  <p:tag name="KSO_WM_FULL_TEXT_BEAUTIFY_COPY_ID" val="128"/>
</p:tagLst>
</file>

<file path=ppt/tags/tag363.xml><?xml version="1.0" encoding="utf-8"?>
<p:tagLst xmlns:p="http://schemas.openxmlformats.org/presentationml/2006/main">
  <p:tag name="KSO_WM_FULL_TEXT_BEAUTIFY_COPY_ID" val="129"/>
</p:tagLst>
</file>

<file path=ppt/tags/tag364.xml><?xml version="1.0" encoding="utf-8"?>
<p:tagLst xmlns:p="http://schemas.openxmlformats.org/presentationml/2006/main">
  <p:tag name="KSO_WM_FULL_TEXT_BEAUTIFY_COPY_ID" val="3"/>
</p:tagLst>
</file>

<file path=ppt/tags/tag365.xml><?xml version="1.0" encoding="utf-8"?>
<p:tagLst xmlns:p="http://schemas.openxmlformats.org/presentationml/2006/main">
  <p:tag name="KSO_WM_FULL_TEXT_BEAUTIFY_COPY_ID" val="2"/>
</p:tagLst>
</file>

<file path=ppt/tags/tag366.xml><?xml version="1.0" encoding="utf-8"?>
<p:tagLst xmlns:p="http://schemas.openxmlformats.org/presentationml/2006/main">
  <p:tag name="KSO_WM_FULL_TEXT_BEAUTIFY_COPY_ID" val="150996302"/>
</p:tagLst>
</file>

<file path=ppt/tags/tag367.xml><?xml version="1.0" encoding="utf-8"?>
<p:tagLst xmlns:p="http://schemas.openxmlformats.org/presentationml/2006/main">
  <p:tag name="KSO_WM_FULL_TEXT_BEAUTIFY_COPY_ID" val="3"/>
</p:tagLst>
</file>

<file path=ppt/tags/tag368.xml><?xml version="1.0" encoding="utf-8"?>
<p:tagLst xmlns:p="http://schemas.openxmlformats.org/presentationml/2006/main">
  <p:tag name="KSO_WM_FULL_TEXT_BEAUTIFY_COPY_ID" val="4"/>
</p:tagLst>
</file>

<file path=ppt/tags/tag369.xml><?xml version="1.0" encoding="utf-8"?>
<p:tagLst xmlns:p="http://schemas.openxmlformats.org/presentationml/2006/main">
  <p:tag name="KSO_WM_FULL_TEXT_BEAUTIFY_COPY_ID" val="5"/>
</p:tagLst>
</file>

<file path=ppt/tags/tag37.xml><?xml version="1.0" encoding="utf-8"?>
<p:tagLst xmlns:p="http://schemas.openxmlformats.org/presentationml/2006/main">
  <p:tag name="KSO_WM_FULL_TEXT_BEAUTIFY_COPY_ID" val="19"/>
</p:tagLst>
</file>

<file path=ppt/tags/tag370.xml><?xml version="1.0" encoding="utf-8"?>
<p:tagLst xmlns:p="http://schemas.openxmlformats.org/presentationml/2006/main">
  <p:tag name="KSO_WM_FULL_TEXT_BEAUTIFY_COPY_ID" val="6"/>
</p:tagLst>
</file>

<file path=ppt/tags/tag371.xml><?xml version="1.0" encoding="utf-8"?>
<p:tagLst xmlns:p="http://schemas.openxmlformats.org/presentationml/2006/main">
  <p:tag name="KSO_WM_FULL_TEXT_BEAUTIFY_COPY_ID" val="7"/>
</p:tagLst>
</file>

<file path=ppt/tags/tag372.xml><?xml version="1.0" encoding="utf-8"?>
<p:tagLst xmlns:p="http://schemas.openxmlformats.org/presentationml/2006/main">
  <p:tag name="KSO_WM_FULL_TEXT_BEAUTIFY_COPY_ID" val="8"/>
</p:tagLst>
</file>

<file path=ppt/tags/tag373.xml><?xml version="1.0" encoding="utf-8"?>
<p:tagLst xmlns:p="http://schemas.openxmlformats.org/presentationml/2006/main">
  <p:tag name="KSO_WM_FULL_TEXT_BEAUTIFY_COPY_ID" val="9"/>
</p:tagLst>
</file>

<file path=ppt/tags/tag374.xml><?xml version="1.0" encoding="utf-8"?>
<p:tagLst xmlns:p="http://schemas.openxmlformats.org/presentationml/2006/main">
  <p:tag name="KSO_WM_FULL_TEXT_BEAUTIFY_COPY_ID" val="10"/>
</p:tagLst>
</file>

<file path=ppt/tags/tag375.xml><?xml version="1.0" encoding="utf-8"?>
<p:tagLst xmlns:p="http://schemas.openxmlformats.org/presentationml/2006/main">
  <p:tag name="KSO_WM_FULL_TEXT_BEAUTIFY_COPY_ID" val="11"/>
</p:tagLst>
</file>

<file path=ppt/tags/tag376.xml><?xml version="1.0" encoding="utf-8"?>
<p:tagLst xmlns:p="http://schemas.openxmlformats.org/presentationml/2006/main">
  <p:tag name="KSO_WM_FULL_TEXT_BEAUTIFY_COPY_ID" val="12"/>
</p:tagLst>
</file>

<file path=ppt/tags/tag377.xml><?xml version="1.0" encoding="utf-8"?>
<p:tagLst xmlns:p="http://schemas.openxmlformats.org/presentationml/2006/main">
  <p:tag name="KSO_WM_FULL_TEXT_BEAUTIFY_COPY_ID" val="13"/>
</p:tagLst>
</file>

<file path=ppt/tags/tag378.xml><?xml version="1.0" encoding="utf-8"?>
<p:tagLst xmlns:p="http://schemas.openxmlformats.org/presentationml/2006/main">
  <p:tag name="KSO_WM_FULL_TEXT_BEAUTIFY_COPY_ID" val="25"/>
</p:tagLst>
</file>

<file path=ppt/tags/tag379.xml><?xml version="1.0" encoding="utf-8"?>
<p:tagLst xmlns:p="http://schemas.openxmlformats.org/presentationml/2006/main">
  <p:tag name="KSO_WM_FULL_TEXT_BEAUTIFY_COPY_ID" val="26"/>
</p:tagLst>
</file>

<file path=ppt/tags/tag38.xml><?xml version="1.0" encoding="utf-8"?>
<p:tagLst xmlns:p="http://schemas.openxmlformats.org/presentationml/2006/main">
  <p:tag name="KSO_WM_FULL_TEXT_BEAUTIFY_COPY_ID" val="20"/>
</p:tagLst>
</file>

<file path=ppt/tags/tag380.xml><?xml version="1.0" encoding="utf-8"?>
<p:tagLst xmlns:p="http://schemas.openxmlformats.org/presentationml/2006/main">
  <p:tag name="KSO_WM_FULL_TEXT_BEAUTIFY_COPY_ID" val="27"/>
</p:tagLst>
</file>

<file path=ppt/tags/tag381.xml><?xml version="1.0" encoding="utf-8"?>
<p:tagLst xmlns:p="http://schemas.openxmlformats.org/presentationml/2006/main">
  <p:tag name="KSO_WM_FULL_TEXT_BEAUTIFY_COPY_ID" val="28"/>
</p:tagLst>
</file>

<file path=ppt/tags/tag382.xml><?xml version="1.0" encoding="utf-8"?>
<p:tagLst xmlns:p="http://schemas.openxmlformats.org/presentationml/2006/main">
  <p:tag name="KSO_WM_FULL_TEXT_BEAUTIFY_COPY_ID" val="29"/>
</p:tagLst>
</file>

<file path=ppt/tags/tag383.xml><?xml version="1.0" encoding="utf-8"?>
<p:tagLst xmlns:p="http://schemas.openxmlformats.org/presentationml/2006/main">
  <p:tag name="KSO_WM_FULL_TEXT_BEAUTIFY_COPY_ID" val="15"/>
</p:tagLst>
</file>

<file path=ppt/tags/tag384.xml><?xml version="1.0" encoding="utf-8"?>
<p:tagLst xmlns:p="http://schemas.openxmlformats.org/presentationml/2006/main">
  <p:tag name="KSO_WM_FULL_TEXT_BEAUTIFY_COPY_ID" val="16"/>
</p:tagLst>
</file>

<file path=ppt/tags/tag385.xml><?xml version="1.0" encoding="utf-8"?>
<p:tagLst xmlns:p="http://schemas.openxmlformats.org/presentationml/2006/main">
  <p:tag name="KSO_WM_FULL_TEXT_BEAUTIFY_COPY_ID" val="17"/>
</p:tagLst>
</file>

<file path=ppt/tags/tag386.xml><?xml version="1.0" encoding="utf-8"?>
<p:tagLst xmlns:p="http://schemas.openxmlformats.org/presentationml/2006/main">
  <p:tag name="KSO_WM_FULL_TEXT_BEAUTIFY_COPY_ID" val="18"/>
</p:tagLst>
</file>

<file path=ppt/tags/tag387.xml><?xml version="1.0" encoding="utf-8"?>
<p:tagLst xmlns:p="http://schemas.openxmlformats.org/presentationml/2006/main">
  <p:tag name="KSO_WM_FULL_TEXT_BEAUTIFY_COPY_ID" val="19"/>
</p:tagLst>
</file>

<file path=ppt/tags/tag388.xml><?xml version="1.0" encoding="utf-8"?>
<p:tagLst xmlns:p="http://schemas.openxmlformats.org/presentationml/2006/main">
  <p:tag name="KSO_WM_FULL_TEXT_BEAUTIFY_COPY_ID" val="20"/>
</p:tagLst>
</file>

<file path=ppt/tags/tag389.xml><?xml version="1.0" encoding="utf-8"?>
<p:tagLst xmlns:p="http://schemas.openxmlformats.org/presentationml/2006/main">
  <p:tag name="KSO_WM_FULL_TEXT_BEAUTIFY_COPY_ID" val="21"/>
</p:tagLst>
</file>

<file path=ppt/tags/tag39.xml><?xml version="1.0" encoding="utf-8"?>
<p:tagLst xmlns:p="http://schemas.openxmlformats.org/presentationml/2006/main">
  <p:tag name="KSO_WM_FULL_TEXT_BEAUTIFY_COPY_ID" val="5"/>
</p:tagLst>
</file>

<file path=ppt/tags/tag390.xml><?xml version="1.0" encoding="utf-8"?>
<p:tagLst xmlns:p="http://schemas.openxmlformats.org/presentationml/2006/main">
  <p:tag name="KSO_WM_FULL_TEXT_BEAUTIFY_COPY_ID" val="22"/>
</p:tagLst>
</file>

<file path=ppt/tags/tag391.xml><?xml version="1.0" encoding="utf-8"?>
<p:tagLst xmlns:p="http://schemas.openxmlformats.org/presentationml/2006/main">
  <p:tag name="KSO_WM_FULL_TEXT_BEAUTIFY_COPY_ID" val="23"/>
</p:tagLst>
</file>

<file path=ppt/tags/tag392.xml><?xml version="1.0" encoding="utf-8"?>
<p:tagLst xmlns:p="http://schemas.openxmlformats.org/presentationml/2006/main">
  <p:tag name="KSO_WM_FULL_TEXT_BEAUTIFY_COPY_ID" val="24"/>
</p:tagLst>
</file>

<file path=ppt/tags/tag393.xml><?xml version="1.0" encoding="utf-8"?>
<p:tagLst xmlns:p="http://schemas.openxmlformats.org/presentationml/2006/main">
  <p:tag name="KSO_WM_FULL_TEXT_BEAUTIFY_COPY_ID" val="30"/>
</p:tagLst>
</file>

<file path=ppt/tags/tag394.xml><?xml version="1.0" encoding="utf-8"?>
<p:tagLst xmlns:p="http://schemas.openxmlformats.org/presentationml/2006/main">
  <p:tag name="KSO_WM_FULL_TEXT_BEAUTIFY_COPY_ID" val="2"/>
</p:tagLst>
</file>

<file path=ppt/tags/tag395.xml><?xml version="1.0" encoding="utf-8"?>
<p:tagLst xmlns:p="http://schemas.openxmlformats.org/presentationml/2006/main">
  <p:tag name="KSO_WM_FULL_TEXT_BEAUTIFY_COPY_ID" val="150996304"/>
</p:tagLst>
</file>

<file path=ppt/tags/tag396.xml><?xml version="1.0" encoding="utf-8"?>
<p:tagLst xmlns:p="http://schemas.openxmlformats.org/presentationml/2006/main">
  <p:tag name="KSO_WM_FULL_TEXT_BEAUTIFY_COPY_ID" val="3"/>
</p:tagLst>
</file>

<file path=ppt/tags/tag397.xml><?xml version="1.0" encoding="utf-8"?>
<p:tagLst xmlns:p="http://schemas.openxmlformats.org/presentationml/2006/main">
  <p:tag name="KSO_WM_FULL_TEXT_BEAUTIFY_COPY_ID" val="4"/>
</p:tagLst>
</file>

<file path=ppt/tags/tag398.xml><?xml version="1.0" encoding="utf-8"?>
<p:tagLst xmlns:p="http://schemas.openxmlformats.org/presentationml/2006/main">
  <p:tag name="KSO_WM_FULL_TEXT_BEAUTIFY_COPY_ID" val="5"/>
</p:tagLst>
</file>

<file path=ppt/tags/tag399.xml><?xml version="1.0" encoding="utf-8"?>
<p:tagLst xmlns:p="http://schemas.openxmlformats.org/presentationml/2006/main">
  <p:tag name="KSO_WM_FULL_TEXT_BEAUTIFY_COPY_ID" val="6"/>
</p:tagLst>
</file>

<file path=ppt/tags/tag4.xml><?xml version="1.0" encoding="utf-8"?>
<p:tagLst xmlns:p="http://schemas.openxmlformats.org/presentationml/2006/main">
  <p:tag name="KSO_WM_FULL_TEXT_BEAUTIFY_COPY_ID" val="150995200"/>
</p:tagLst>
</file>

<file path=ppt/tags/tag40.xml><?xml version="1.0" encoding="utf-8"?>
<p:tagLst xmlns:p="http://schemas.openxmlformats.org/presentationml/2006/main">
  <p:tag name="KSO_WM_FULL_TEXT_BEAUTIFY_COPY_ID" val="150996478"/>
</p:tagLst>
</file>

<file path=ppt/tags/tag400.xml><?xml version="1.0" encoding="utf-8"?>
<p:tagLst xmlns:p="http://schemas.openxmlformats.org/presentationml/2006/main">
  <p:tag name="KSO_WM_FULL_TEXT_BEAUTIFY_COPY_ID" val="7"/>
</p:tagLst>
</file>

<file path=ppt/tags/tag401.xml><?xml version="1.0" encoding="utf-8"?>
<p:tagLst xmlns:p="http://schemas.openxmlformats.org/presentationml/2006/main">
  <p:tag name="KSO_WM_FULL_TEXT_BEAUTIFY_COPY_ID" val="8"/>
</p:tagLst>
</file>

<file path=ppt/tags/tag402.xml><?xml version="1.0" encoding="utf-8"?>
<p:tagLst xmlns:p="http://schemas.openxmlformats.org/presentationml/2006/main">
  <p:tag name="KSO_WM_FULL_TEXT_BEAUTIFY_COPY_ID" val="65"/>
</p:tagLst>
</file>

<file path=ppt/tags/tag403.xml><?xml version="1.0" encoding="utf-8"?>
<p:tagLst xmlns:p="http://schemas.openxmlformats.org/presentationml/2006/main">
  <p:tag name="KSO_WM_FULL_TEXT_BEAUTIFY_COPY_ID" val="66"/>
</p:tagLst>
</file>

<file path=ppt/tags/tag404.xml><?xml version="1.0" encoding="utf-8"?>
<p:tagLst xmlns:p="http://schemas.openxmlformats.org/presentationml/2006/main">
  <p:tag name="KSO_WM_FULL_TEXT_BEAUTIFY_COPY_ID" val="67"/>
</p:tagLst>
</file>

<file path=ppt/tags/tag405.xml><?xml version="1.0" encoding="utf-8"?>
<p:tagLst xmlns:p="http://schemas.openxmlformats.org/presentationml/2006/main">
  <p:tag name="KSO_WM_FULL_TEXT_BEAUTIFY_COPY_ID" val="61"/>
</p:tagLst>
</file>

<file path=ppt/tags/tag406.xml><?xml version="1.0" encoding="utf-8"?>
<p:tagLst xmlns:p="http://schemas.openxmlformats.org/presentationml/2006/main">
  <p:tag name="KSO_WM_FULL_TEXT_BEAUTIFY_COPY_ID" val="62"/>
</p:tagLst>
</file>

<file path=ppt/tags/tag407.xml><?xml version="1.0" encoding="utf-8"?>
<p:tagLst xmlns:p="http://schemas.openxmlformats.org/presentationml/2006/main">
  <p:tag name="KSO_WM_FULL_TEXT_BEAUTIFY_COPY_ID" val="63"/>
</p:tagLst>
</file>

<file path=ppt/tags/tag408.xml><?xml version="1.0" encoding="utf-8"?>
<p:tagLst xmlns:p="http://schemas.openxmlformats.org/presentationml/2006/main">
  <p:tag name="KSO_WM_FULL_TEXT_BEAUTIFY_COPY_ID" val="64"/>
</p:tagLst>
</file>

<file path=ppt/tags/tag409.xml><?xml version="1.0" encoding="utf-8"?>
<p:tagLst xmlns:p="http://schemas.openxmlformats.org/presentationml/2006/main">
  <p:tag name="KSO_WM_FULL_TEXT_BEAUTIFY_COPY_ID" val="11"/>
</p:tagLst>
</file>

<file path=ppt/tags/tag41.xml><?xml version="1.0" encoding="utf-8"?>
<p:tagLst xmlns:p="http://schemas.openxmlformats.org/presentationml/2006/main">
  <p:tag name="KSO_WM_FULL_TEXT_BEAUTIFY_COPY_ID" val="9218"/>
</p:tagLst>
</file>

<file path=ppt/tags/tag410.xml><?xml version="1.0" encoding="utf-8"?>
<p:tagLst xmlns:p="http://schemas.openxmlformats.org/presentationml/2006/main">
  <p:tag name="KSO_WM_FULL_TEXT_BEAUTIFY_COPY_ID" val="57"/>
</p:tagLst>
</file>

<file path=ppt/tags/tag411.xml><?xml version="1.0" encoding="utf-8"?>
<p:tagLst xmlns:p="http://schemas.openxmlformats.org/presentationml/2006/main">
  <p:tag name="KSO_WM_FULL_TEXT_BEAUTIFY_COPY_ID" val="58"/>
</p:tagLst>
</file>

<file path=ppt/tags/tag412.xml><?xml version="1.0" encoding="utf-8"?>
<p:tagLst xmlns:p="http://schemas.openxmlformats.org/presentationml/2006/main">
  <p:tag name="KSO_WM_FULL_TEXT_BEAUTIFY_COPY_ID" val="59"/>
</p:tagLst>
</file>

<file path=ppt/tags/tag413.xml><?xml version="1.0" encoding="utf-8"?>
<p:tagLst xmlns:p="http://schemas.openxmlformats.org/presentationml/2006/main">
  <p:tag name="KSO_WM_FULL_TEXT_BEAUTIFY_COPY_ID" val="60"/>
</p:tagLst>
</file>

<file path=ppt/tags/tag414.xml><?xml version="1.0" encoding="utf-8"?>
<p:tagLst xmlns:p="http://schemas.openxmlformats.org/presentationml/2006/main">
  <p:tag name="KSO_WM_FULL_TEXT_BEAUTIFY_COPY_ID" val="53"/>
</p:tagLst>
</file>

<file path=ppt/tags/tag415.xml><?xml version="1.0" encoding="utf-8"?>
<p:tagLst xmlns:p="http://schemas.openxmlformats.org/presentationml/2006/main">
  <p:tag name="KSO_WM_FULL_TEXT_BEAUTIFY_COPY_ID" val="54"/>
</p:tagLst>
</file>

<file path=ppt/tags/tag416.xml><?xml version="1.0" encoding="utf-8"?>
<p:tagLst xmlns:p="http://schemas.openxmlformats.org/presentationml/2006/main">
  <p:tag name="KSO_WM_FULL_TEXT_BEAUTIFY_COPY_ID" val="55"/>
</p:tagLst>
</file>

<file path=ppt/tags/tag417.xml><?xml version="1.0" encoding="utf-8"?>
<p:tagLst xmlns:p="http://schemas.openxmlformats.org/presentationml/2006/main">
  <p:tag name="KSO_WM_FULL_TEXT_BEAUTIFY_COPY_ID" val="56"/>
</p:tagLst>
</file>

<file path=ppt/tags/tag418.xml><?xml version="1.0" encoding="utf-8"?>
<p:tagLst xmlns:p="http://schemas.openxmlformats.org/presentationml/2006/main">
  <p:tag name="KSO_WM_FULL_TEXT_BEAUTIFY_COPY_ID" val="49"/>
</p:tagLst>
</file>

<file path=ppt/tags/tag419.xml><?xml version="1.0" encoding="utf-8"?>
<p:tagLst xmlns:p="http://schemas.openxmlformats.org/presentationml/2006/main">
  <p:tag name="KSO_WM_FULL_TEXT_BEAUTIFY_COPY_ID" val="50"/>
</p:tagLst>
</file>

<file path=ppt/tags/tag42.xml><?xml version="1.0" encoding="utf-8"?>
<p:tagLst xmlns:p="http://schemas.openxmlformats.org/presentationml/2006/main">
  <p:tag name="KSO_WM_FULL_TEXT_BEAUTIFY_COPY_ID" val="6"/>
</p:tagLst>
</file>

<file path=ppt/tags/tag420.xml><?xml version="1.0" encoding="utf-8"?>
<p:tagLst xmlns:p="http://schemas.openxmlformats.org/presentationml/2006/main">
  <p:tag name="KSO_WM_FULL_TEXT_BEAUTIFY_COPY_ID" val="51"/>
</p:tagLst>
</file>

<file path=ppt/tags/tag421.xml><?xml version="1.0" encoding="utf-8"?>
<p:tagLst xmlns:p="http://schemas.openxmlformats.org/presentationml/2006/main">
  <p:tag name="KSO_WM_FULL_TEXT_BEAUTIFY_COPY_ID" val="52"/>
</p:tagLst>
</file>

<file path=ppt/tags/tag422.xml><?xml version="1.0" encoding="utf-8"?>
<p:tagLst xmlns:p="http://schemas.openxmlformats.org/presentationml/2006/main">
  <p:tag name="KSO_WM_FULL_TEXT_BEAUTIFY_COPY_ID" val="45"/>
</p:tagLst>
</file>

<file path=ppt/tags/tag423.xml><?xml version="1.0" encoding="utf-8"?>
<p:tagLst xmlns:p="http://schemas.openxmlformats.org/presentationml/2006/main">
  <p:tag name="KSO_WM_FULL_TEXT_BEAUTIFY_COPY_ID" val="46"/>
</p:tagLst>
</file>

<file path=ppt/tags/tag424.xml><?xml version="1.0" encoding="utf-8"?>
<p:tagLst xmlns:p="http://schemas.openxmlformats.org/presentationml/2006/main">
  <p:tag name="KSO_WM_FULL_TEXT_BEAUTIFY_COPY_ID" val="47"/>
</p:tagLst>
</file>

<file path=ppt/tags/tag425.xml><?xml version="1.0" encoding="utf-8"?>
<p:tagLst xmlns:p="http://schemas.openxmlformats.org/presentationml/2006/main">
  <p:tag name="KSO_WM_FULL_TEXT_BEAUTIFY_COPY_ID" val="48"/>
</p:tagLst>
</file>

<file path=ppt/tags/tag426.xml><?xml version="1.0" encoding="utf-8"?>
<p:tagLst xmlns:p="http://schemas.openxmlformats.org/presentationml/2006/main">
  <p:tag name="KSO_WM_FULL_TEXT_BEAUTIFY_COPY_ID" val="41"/>
</p:tagLst>
</file>

<file path=ppt/tags/tag427.xml><?xml version="1.0" encoding="utf-8"?>
<p:tagLst xmlns:p="http://schemas.openxmlformats.org/presentationml/2006/main">
  <p:tag name="KSO_WM_FULL_TEXT_BEAUTIFY_COPY_ID" val="42"/>
</p:tagLst>
</file>

<file path=ppt/tags/tag428.xml><?xml version="1.0" encoding="utf-8"?>
<p:tagLst xmlns:p="http://schemas.openxmlformats.org/presentationml/2006/main">
  <p:tag name="KSO_WM_FULL_TEXT_BEAUTIFY_COPY_ID" val="43"/>
</p:tagLst>
</file>

<file path=ppt/tags/tag429.xml><?xml version="1.0" encoding="utf-8"?>
<p:tagLst xmlns:p="http://schemas.openxmlformats.org/presentationml/2006/main">
  <p:tag name="KSO_WM_FULL_TEXT_BEAUTIFY_COPY_ID" val="44"/>
</p:tagLst>
</file>

<file path=ppt/tags/tag43.xml><?xml version="1.0" encoding="utf-8"?>
<p:tagLst xmlns:p="http://schemas.openxmlformats.org/presentationml/2006/main">
  <p:tag name="KSO_WM_FULL_TEXT_BEAUTIFY_COPY_ID" val="2"/>
</p:tagLst>
</file>

<file path=ppt/tags/tag430.xml><?xml version="1.0" encoding="utf-8"?>
<p:tagLst xmlns:p="http://schemas.openxmlformats.org/presentationml/2006/main">
  <p:tag name="KSO_WM_FULL_TEXT_BEAUTIFY_COPY_ID" val="37"/>
</p:tagLst>
</file>

<file path=ppt/tags/tag431.xml><?xml version="1.0" encoding="utf-8"?>
<p:tagLst xmlns:p="http://schemas.openxmlformats.org/presentationml/2006/main">
  <p:tag name="KSO_WM_FULL_TEXT_BEAUTIFY_COPY_ID" val="38"/>
</p:tagLst>
</file>

<file path=ppt/tags/tag432.xml><?xml version="1.0" encoding="utf-8"?>
<p:tagLst xmlns:p="http://schemas.openxmlformats.org/presentationml/2006/main">
  <p:tag name="KSO_WM_FULL_TEXT_BEAUTIFY_COPY_ID" val="39"/>
</p:tagLst>
</file>

<file path=ppt/tags/tag433.xml><?xml version="1.0" encoding="utf-8"?>
<p:tagLst xmlns:p="http://schemas.openxmlformats.org/presentationml/2006/main">
  <p:tag name="KSO_WM_FULL_TEXT_BEAUTIFY_COPY_ID" val="40"/>
</p:tagLst>
</file>

<file path=ppt/tags/tag434.xml><?xml version="1.0" encoding="utf-8"?>
<p:tagLst xmlns:p="http://schemas.openxmlformats.org/presentationml/2006/main">
  <p:tag name="KSO_WM_FULL_TEXT_BEAUTIFY_COPY_ID" val="33"/>
</p:tagLst>
</file>

<file path=ppt/tags/tag435.xml><?xml version="1.0" encoding="utf-8"?>
<p:tagLst xmlns:p="http://schemas.openxmlformats.org/presentationml/2006/main">
  <p:tag name="KSO_WM_FULL_TEXT_BEAUTIFY_COPY_ID" val="34"/>
</p:tagLst>
</file>

<file path=ppt/tags/tag436.xml><?xml version="1.0" encoding="utf-8"?>
<p:tagLst xmlns:p="http://schemas.openxmlformats.org/presentationml/2006/main">
  <p:tag name="KSO_WM_FULL_TEXT_BEAUTIFY_COPY_ID" val="35"/>
</p:tagLst>
</file>

<file path=ppt/tags/tag437.xml><?xml version="1.0" encoding="utf-8"?>
<p:tagLst xmlns:p="http://schemas.openxmlformats.org/presentationml/2006/main">
  <p:tag name="KSO_WM_FULL_TEXT_BEAUTIFY_COPY_ID" val="36"/>
</p:tagLst>
</file>

<file path=ppt/tags/tag438.xml><?xml version="1.0" encoding="utf-8"?>
<p:tagLst xmlns:p="http://schemas.openxmlformats.org/presentationml/2006/main">
  <p:tag name="KSO_WM_FULL_TEXT_BEAUTIFY_COPY_ID" val="19"/>
</p:tagLst>
</file>

<file path=ppt/tags/tag439.xml><?xml version="1.0" encoding="utf-8"?>
<p:tagLst xmlns:p="http://schemas.openxmlformats.org/presentationml/2006/main">
  <p:tag name="KSO_WM_FULL_TEXT_BEAUTIFY_COPY_ID" val="20"/>
</p:tagLst>
</file>

<file path=ppt/tags/tag44.xml><?xml version="1.0" encoding="utf-8"?>
<p:tagLst xmlns:p="http://schemas.openxmlformats.org/presentationml/2006/main">
  <p:tag name="KSO_WM_FULL_TEXT_BEAUTIFY_COPY_ID" val="150995362"/>
</p:tagLst>
</file>

<file path=ppt/tags/tag440.xml><?xml version="1.0" encoding="utf-8"?>
<p:tagLst xmlns:p="http://schemas.openxmlformats.org/presentationml/2006/main">
  <p:tag name="KSO_WM_FULL_TEXT_BEAUTIFY_COPY_ID" val="21"/>
</p:tagLst>
</file>

<file path=ppt/tags/tag441.xml><?xml version="1.0" encoding="utf-8"?>
<p:tagLst xmlns:p="http://schemas.openxmlformats.org/presentationml/2006/main">
  <p:tag name="KSO_WM_FULL_TEXT_BEAUTIFY_COPY_ID" val="22"/>
</p:tagLst>
</file>

<file path=ppt/tags/tag442.xml><?xml version="1.0" encoding="utf-8"?>
<p:tagLst xmlns:p="http://schemas.openxmlformats.org/presentationml/2006/main">
  <p:tag name="KSO_WM_FULL_TEXT_BEAUTIFY_COPY_ID" val="23"/>
</p:tagLst>
</file>

<file path=ppt/tags/tag443.xml><?xml version="1.0" encoding="utf-8"?>
<p:tagLst xmlns:p="http://schemas.openxmlformats.org/presentationml/2006/main">
  <p:tag name="KSO_WM_FULL_TEXT_BEAUTIFY_COPY_ID" val="24"/>
</p:tagLst>
</file>

<file path=ppt/tags/tag444.xml><?xml version="1.0" encoding="utf-8"?>
<p:tagLst xmlns:p="http://schemas.openxmlformats.org/presentationml/2006/main">
  <p:tag name="KSO_WM_FULL_TEXT_BEAUTIFY_COPY_ID" val="25"/>
</p:tagLst>
</file>

<file path=ppt/tags/tag445.xml><?xml version="1.0" encoding="utf-8"?>
<p:tagLst xmlns:p="http://schemas.openxmlformats.org/presentationml/2006/main">
  <p:tag name="KSO_WM_FULL_TEXT_BEAUTIFY_COPY_ID" val="26"/>
</p:tagLst>
</file>

<file path=ppt/tags/tag446.xml><?xml version="1.0" encoding="utf-8"?>
<p:tagLst xmlns:p="http://schemas.openxmlformats.org/presentationml/2006/main">
  <p:tag name="KSO_WM_FULL_TEXT_BEAUTIFY_COPY_ID" val="27"/>
</p:tagLst>
</file>

<file path=ppt/tags/tag447.xml><?xml version="1.0" encoding="utf-8"?>
<p:tagLst xmlns:p="http://schemas.openxmlformats.org/presentationml/2006/main">
  <p:tag name="KSO_WM_FULL_TEXT_BEAUTIFY_COPY_ID" val="28"/>
</p:tagLst>
</file>

<file path=ppt/tags/tag448.xml><?xml version="1.0" encoding="utf-8"?>
<p:tagLst xmlns:p="http://schemas.openxmlformats.org/presentationml/2006/main">
  <p:tag name="KSO_WM_FULL_TEXT_BEAUTIFY_COPY_ID" val="29"/>
</p:tagLst>
</file>

<file path=ppt/tags/tag449.xml><?xml version="1.0" encoding="utf-8"?>
<p:tagLst xmlns:p="http://schemas.openxmlformats.org/presentationml/2006/main">
  <p:tag name="KSO_WM_FULL_TEXT_BEAUTIFY_COPY_ID" val="30"/>
</p:tagLst>
</file>

<file path=ppt/tags/tag45.xml><?xml version="1.0" encoding="utf-8"?>
<p:tagLst xmlns:p="http://schemas.openxmlformats.org/presentationml/2006/main">
  <p:tag name="KSO_WM_FULL_TEXT_BEAUTIFY_COPY_ID" val="3"/>
</p:tagLst>
</file>

<file path=ppt/tags/tag450.xml><?xml version="1.0" encoding="utf-8"?>
<p:tagLst xmlns:p="http://schemas.openxmlformats.org/presentationml/2006/main">
  <p:tag name="KSO_WM_FULL_TEXT_BEAUTIFY_COPY_ID" val="31"/>
</p:tagLst>
</file>

<file path=ppt/tags/tag451.xml><?xml version="1.0" encoding="utf-8"?>
<p:tagLst xmlns:p="http://schemas.openxmlformats.org/presentationml/2006/main">
  <p:tag name="KSO_WM_FULL_TEXT_BEAUTIFY_COPY_ID" val="32"/>
</p:tagLst>
</file>

<file path=ppt/tags/tag452.xml><?xml version="1.0" encoding="utf-8"?>
<p:tagLst xmlns:p="http://schemas.openxmlformats.org/presentationml/2006/main">
  <p:tag name="KSO_WM_FULL_TEXT_BEAUTIFY_COPY_ID" val="68"/>
</p:tagLst>
</file>

<file path=ppt/tags/tag453.xml><?xml version="1.0" encoding="utf-8"?>
<p:tagLst xmlns:p="http://schemas.openxmlformats.org/presentationml/2006/main">
  <p:tag name="KSO_WM_FULL_TEXT_BEAUTIFY_COPY_ID" val="2"/>
</p:tagLst>
</file>

<file path=ppt/tags/tag454.xml><?xml version="1.0" encoding="utf-8"?>
<p:tagLst xmlns:p="http://schemas.openxmlformats.org/presentationml/2006/main">
  <p:tag name="KSO_WM_FULL_TEXT_BEAUTIFY_COPY_ID" val="150996303"/>
</p:tagLst>
</file>

<file path=ppt/tags/tag455.xml><?xml version="1.0" encoding="utf-8"?>
<p:tagLst xmlns:p="http://schemas.openxmlformats.org/presentationml/2006/main">
  <p:tag name="KSO_WM_FULL_TEXT_BEAUTIFY_COPY_ID" val="14338"/>
</p:tagLst>
</file>

<file path=ppt/tags/tag456.xml><?xml version="1.0" encoding="utf-8"?>
<p:tagLst xmlns:p="http://schemas.openxmlformats.org/presentationml/2006/main">
  <p:tag name="KSO_WM_FULL_TEXT_BEAUTIFY_COPY_ID" val="72707"/>
</p:tagLst>
</file>

<file path=ppt/tags/tag457.xml><?xml version="1.0" encoding="utf-8"?>
<p:tagLst xmlns:p="http://schemas.openxmlformats.org/presentationml/2006/main">
  <p:tag name="KSO_WM_FULL_TEXT_BEAUTIFY_COPY_ID" val="14340"/>
</p:tagLst>
</file>

<file path=ppt/tags/tag458.xml><?xml version="1.0" encoding="utf-8"?>
<p:tagLst xmlns:p="http://schemas.openxmlformats.org/presentationml/2006/main">
  <p:tag name="KSO_WM_FULL_TEXT_BEAUTIFY_COPY_ID" val="8"/>
</p:tagLst>
</file>

<file path=ppt/tags/tag459.xml><?xml version="1.0" encoding="utf-8"?>
<p:tagLst xmlns:p="http://schemas.openxmlformats.org/presentationml/2006/main">
  <p:tag name="KSO_WM_FULL_TEXT_BEAUTIFY_COPY_ID" val="9"/>
</p:tagLst>
</file>

<file path=ppt/tags/tag46.xml><?xml version="1.0" encoding="utf-8"?>
<p:tagLst xmlns:p="http://schemas.openxmlformats.org/presentationml/2006/main">
  <p:tag name="KSO_WM_FULL_TEXT_BEAUTIFY_COPY_ID" val="18436"/>
</p:tagLst>
</file>

<file path=ppt/tags/tag460.xml><?xml version="1.0" encoding="utf-8"?>
<p:tagLst xmlns:p="http://schemas.openxmlformats.org/presentationml/2006/main">
  <p:tag name="KSO_WM_FULL_TEXT_BEAUTIFY_COPY_ID" val="14342"/>
</p:tagLst>
</file>

<file path=ppt/tags/tag461.xml><?xml version="1.0" encoding="utf-8"?>
<p:tagLst xmlns:p="http://schemas.openxmlformats.org/presentationml/2006/main">
  <p:tag name="KSO_WM_FULL_TEXT_BEAUTIFY_COPY_ID" val="14343"/>
</p:tagLst>
</file>

<file path=ppt/tags/tag462.xml><?xml version="1.0" encoding="utf-8"?>
<p:tagLst xmlns:p="http://schemas.openxmlformats.org/presentationml/2006/main">
  <p:tag name="KSO_WM_FULL_TEXT_BEAUTIFY_COPY_ID" val="14344"/>
</p:tagLst>
</file>

<file path=ppt/tags/tag463.xml><?xml version="1.0" encoding="utf-8"?>
<p:tagLst xmlns:p="http://schemas.openxmlformats.org/presentationml/2006/main">
  <p:tag name="KSO_WM_FULL_TEXT_BEAUTIFY_COPY_ID" val="14345"/>
</p:tagLst>
</file>

<file path=ppt/tags/tag464.xml><?xml version="1.0" encoding="utf-8"?>
<p:tagLst xmlns:p="http://schemas.openxmlformats.org/presentationml/2006/main">
  <p:tag name="KSO_WM_FULL_TEXT_BEAUTIFY_COPY_ID" val="14346"/>
</p:tagLst>
</file>

<file path=ppt/tags/tag465.xml><?xml version="1.0" encoding="utf-8"?>
<p:tagLst xmlns:p="http://schemas.openxmlformats.org/presentationml/2006/main">
  <p:tag name="KSO_WM_FULL_TEXT_BEAUTIFY_COPY_ID" val="17"/>
</p:tagLst>
</file>

<file path=ppt/tags/tag466.xml><?xml version="1.0" encoding="utf-8"?>
<p:tagLst xmlns:p="http://schemas.openxmlformats.org/presentationml/2006/main">
  <p:tag name="KSO_WM_FULL_TEXT_BEAUTIFY_COPY_ID" val="18"/>
</p:tagLst>
</file>

<file path=ppt/tags/tag467.xml><?xml version="1.0" encoding="utf-8"?>
<p:tagLst xmlns:p="http://schemas.openxmlformats.org/presentationml/2006/main">
  <p:tag name="KSO_WM_FULL_TEXT_BEAUTIFY_COPY_ID" val="19"/>
</p:tagLst>
</file>

<file path=ppt/tags/tag468.xml><?xml version="1.0" encoding="utf-8"?>
<p:tagLst xmlns:p="http://schemas.openxmlformats.org/presentationml/2006/main">
  <p:tag name="KSO_WM_FULL_TEXT_BEAUTIFY_COPY_ID" val="14349"/>
</p:tagLst>
</file>

<file path=ppt/tags/tag469.xml><?xml version="1.0" encoding="utf-8"?>
<p:tagLst xmlns:p="http://schemas.openxmlformats.org/presentationml/2006/main">
  <p:tag name="KSO_WM_FULL_TEXT_BEAUTIFY_COPY_ID" val="4"/>
</p:tagLst>
</file>

<file path=ppt/tags/tag47.xml><?xml version="1.0" encoding="utf-8"?>
<p:tagLst xmlns:p="http://schemas.openxmlformats.org/presentationml/2006/main">
  <p:tag name="KSO_WM_FULL_TEXT_BEAUTIFY_COPY_ID" val="150995668"/>
</p:tagLst>
</file>

<file path=ppt/tags/tag470.xml><?xml version="1.0" encoding="utf-8"?>
<p:tagLst xmlns:p="http://schemas.openxmlformats.org/presentationml/2006/main">
  <p:tag name="KSO_WM_FULL_TEXT_BEAUTIFY_COPY_ID" val="150996500"/>
</p:tagLst>
</file>

<file path=ppt/tags/tag471.xml><?xml version="1.0" encoding="utf-8"?>
<p:tagLst xmlns:p="http://schemas.openxmlformats.org/presentationml/2006/main">
  <p:tag name="KSO_WM_FULL_TEXT_BEAUTIFY_COPY_ID" val="72707"/>
</p:tagLst>
</file>

<file path=ppt/tags/tag472.xml><?xml version="1.0" encoding="utf-8"?>
<p:tagLst xmlns:p="http://schemas.openxmlformats.org/presentationml/2006/main">
  <p:tag name="KSO_WM_FULL_TEXT_BEAUTIFY_COPY_ID" val="15363"/>
</p:tagLst>
</file>

<file path=ppt/tags/tag473.xml><?xml version="1.0" encoding="utf-8"?>
<p:tagLst xmlns:p="http://schemas.openxmlformats.org/presentationml/2006/main">
  <p:tag name="KSO_WM_FULL_TEXT_BEAUTIFY_COPY_ID" val="8"/>
</p:tagLst>
</file>

<file path=ppt/tags/tag474.xml><?xml version="1.0" encoding="utf-8"?>
<p:tagLst xmlns:p="http://schemas.openxmlformats.org/presentationml/2006/main">
  <p:tag name="KSO_WM_FULL_TEXT_BEAUTIFY_COPY_ID" val="9"/>
</p:tagLst>
</file>

<file path=ppt/tags/tag475.xml><?xml version="1.0" encoding="utf-8"?>
<p:tagLst xmlns:p="http://schemas.openxmlformats.org/presentationml/2006/main">
  <p:tag name="KSO_WM_FULL_TEXT_BEAUTIFY_COPY_ID" val="15365"/>
</p:tagLst>
</file>

<file path=ppt/tags/tag476.xml><?xml version="1.0" encoding="utf-8"?>
<p:tagLst xmlns:p="http://schemas.openxmlformats.org/presentationml/2006/main">
  <p:tag name="KSO_WM_FULL_TEXT_BEAUTIFY_COPY_ID" val="17"/>
</p:tagLst>
</file>

<file path=ppt/tags/tag477.xml><?xml version="1.0" encoding="utf-8"?>
<p:tagLst xmlns:p="http://schemas.openxmlformats.org/presentationml/2006/main">
  <p:tag name="KSO_WM_FULL_TEXT_BEAUTIFY_COPY_ID" val="18"/>
</p:tagLst>
</file>

<file path=ppt/tags/tag478.xml><?xml version="1.0" encoding="utf-8"?>
<p:tagLst xmlns:p="http://schemas.openxmlformats.org/presentationml/2006/main">
  <p:tag name="KSO_WM_FULL_TEXT_BEAUTIFY_COPY_ID" val="19"/>
</p:tagLst>
</file>

<file path=ppt/tags/tag479.xml><?xml version="1.0" encoding="utf-8"?>
<p:tagLst xmlns:p="http://schemas.openxmlformats.org/presentationml/2006/main">
  <p:tag name="KSO_WM_FULL_TEXT_BEAUTIFY_COPY_ID" val="15369"/>
</p:tagLst>
</file>

<file path=ppt/tags/tag48.xml><?xml version="1.0" encoding="utf-8"?>
<p:tagLst xmlns:p="http://schemas.openxmlformats.org/presentationml/2006/main">
  <p:tag name="KSO_WM_FULL_TEXT_BEAUTIFY_COPY_ID" val="2"/>
</p:tagLst>
</file>

<file path=ppt/tags/tag480.xml><?xml version="1.0" encoding="utf-8"?>
<p:tagLst xmlns:p="http://schemas.openxmlformats.org/presentationml/2006/main">
  <p:tag name="KSO_WM_FULL_TEXT_BEAUTIFY_COPY_ID" val="14338"/>
</p:tagLst>
</file>

<file path=ppt/tags/tag481.xml><?xml version="1.0" encoding="utf-8"?>
<p:tagLst xmlns:p="http://schemas.openxmlformats.org/presentationml/2006/main">
  <p:tag name="KSO_WM_FULL_TEXT_BEAUTIFY_COPY_ID" val="4"/>
</p:tagLst>
</file>

<file path=ppt/tags/tag482.xml><?xml version="1.0" encoding="utf-8"?>
<p:tagLst xmlns:p="http://schemas.openxmlformats.org/presentationml/2006/main">
  <p:tag name="KSO_WM_FULL_TEXT_BEAUTIFY_COPY_ID" val="150996501"/>
</p:tagLst>
</file>

<file path=ppt/tags/tag483.xml><?xml version="1.0" encoding="utf-8"?>
<p:tagLst xmlns:p="http://schemas.openxmlformats.org/presentationml/2006/main">
  <p:tag name="KSO_WM_FULL_TEXT_BEAUTIFY_COPY_ID" val="5"/>
</p:tagLst>
</file>

<file path=ppt/tags/tag484.xml><?xml version="1.0" encoding="utf-8"?>
<p:tagLst xmlns:p="http://schemas.openxmlformats.org/presentationml/2006/main">
  <p:tag name="KSO_WM_FULL_TEXT_BEAUTIFY_COPY_ID" val="150996843"/>
</p:tagLst>
</file>

<file path=ppt/tags/tag485.xml><?xml version="1.0" encoding="utf-8"?>
<p:tagLst xmlns:p="http://schemas.openxmlformats.org/presentationml/2006/main">
  <p:tag name="KSO_WM_FULL_TEXT_BEAUTIFY_COPY_ID" val="2"/>
</p:tagLst>
</file>

<file path=ppt/tags/tag486.xml><?xml version="1.0" encoding="utf-8"?>
<p:tagLst xmlns:p="http://schemas.openxmlformats.org/presentationml/2006/main">
  <p:tag name="KSO_WM_FULL_TEXT_BEAUTIFY_COPY_ID" val="3"/>
</p:tagLst>
</file>

<file path=ppt/tags/tag487.xml><?xml version="1.0" encoding="utf-8"?>
<p:tagLst xmlns:p="http://schemas.openxmlformats.org/presentationml/2006/main">
  <p:tag name="KSO_WM_FULL_TEXT_BEAUTIFY_COPY_ID" val="150995863"/>
</p:tagLst>
</file>

<file path=ppt/tags/tag488.xml><?xml version="1.0" encoding="utf-8"?>
<p:tagLst xmlns:p="http://schemas.openxmlformats.org/presentationml/2006/main">
  <p:tag name="KSO_WM_FULL_TEXT_BEAUTIFY_COPY_ID" val="40962"/>
</p:tagLst>
</file>

<file path=ppt/tags/tag489.xml><?xml version="1.0" encoding="utf-8"?>
<p:tagLst xmlns:p="http://schemas.openxmlformats.org/presentationml/2006/main">
  <p:tag name="KSO_WM_FULL_TEXT_BEAUTIFY_COPY_ID" val="40963"/>
</p:tagLst>
</file>

<file path=ppt/tags/tag49.xml><?xml version="1.0" encoding="utf-8"?>
<p:tagLst xmlns:p="http://schemas.openxmlformats.org/presentationml/2006/main">
  <p:tag name="KSO_WM_FULL_TEXT_BEAUTIFY_COPY_ID" val="3"/>
</p:tagLst>
</file>

<file path=ppt/tags/tag490.xml><?xml version="1.0" encoding="utf-8"?>
<p:tagLst xmlns:p="http://schemas.openxmlformats.org/presentationml/2006/main">
  <p:tag name="KSO_WM_FULL_TEXT_BEAUTIFY_COPY_ID" val="40964"/>
</p:tagLst>
</file>

<file path=ppt/tags/tag491.xml><?xml version="1.0" encoding="utf-8"?>
<p:tagLst xmlns:p="http://schemas.openxmlformats.org/presentationml/2006/main">
  <p:tag name="KSO_WM_FULL_TEXT_BEAUTIFY_COPY_ID" val="40965"/>
</p:tagLst>
</file>

<file path=ppt/tags/tag492.xml><?xml version="1.0" encoding="utf-8"?>
<p:tagLst xmlns:p="http://schemas.openxmlformats.org/presentationml/2006/main">
  <p:tag name="KSO_WM_FULL_TEXT_BEAUTIFY_COPY_ID" val="40966"/>
</p:tagLst>
</file>

<file path=ppt/tags/tag493.xml><?xml version="1.0" encoding="utf-8"?>
<p:tagLst xmlns:p="http://schemas.openxmlformats.org/presentationml/2006/main">
  <p:tag name="KSO_WM_FULL_TEXT_BEAUTIFY_COPY_ID" val="40967"/>
</p:tagLst>
</file>

<file path=ppt/tags/tag494.xml><?xml version="1.0" encoding="utf-8"?>
<p:tagLst xmlns:p="http://schemas.openxmlformats.org/presentationml/2006/main">
  <p:tag name="KSO_WM_FULL_TEXT_BEAUTIFY_COPY_ID" val="40968"/>
</p:tagLst>
</file>

<file path=ppt/tags/tag495.xml><?xml version="1.0" encoding="utf-8"?>
<p:tagLst xmlns:p="http://schemas.openxmlformats.org/presentationml/2006/main">
  <p:tag name="KSO_WM_FULL_TEXT_BEAUTIFY_COPY_ID" val="40969"/>
</p:tagLst>
</file>

<file path=ppt/tags/tag496.xml><?xml version="1.0" encoding="utf-8"?>
<p:tagLst xmlns:p="http://schemas.openxmlformats.org/presentationml/2006/main">
  <p:tag name="KSO_WM_FULL_TEXT_BEAUTIFY_COPY_ID" val="40970"/>
</p:tagLst>
</file>

<file path=ppt/tags/tag497.xml><?xml version="1.0" encoding="utf-8"?>
<p:tagLst xmlns:p="http://schemas.openxmlformats.org/presentationml/2006/main">
  <p:tag name="KSO_WM_FULL_TEXT_BEAUTIFY_COPY_ID" val="2"/>
</p:tagLst>
</file>

<file path=ppt/tags/tag498.xml><?xml version="1.0" encoding="utf-8"?>
<p:tagLst xmlns:p="http://schemas.openxmlformats.org/presentationml/2006/main">
  <p:tag name="KSO_WM_FULL_TEXT_BEAUTIFY_COPY_ID" val="150996498"/>
</p:tagLst>
</file>

<file path=ppt/tags/tag499.xml><?xml version="1.0" encoding="utf-8"?>
<p:tagLst xmlns:p="http://schemas.openxmlformats.org/presentationml/2006/main">
  <p:tag name="KSO_WM_FULL_TEXT_BEAUTIFY_COPY_ID" val="13"/>
</p:tagLst>
</file>

<file path=ppt/tags/tag5.xml><?xml version="1.0" encoding="utf-8"?>
<p:tagLst xmlns:p="http://schemas.openxmlformats.org/presentationml/2006/main">
  <p:tag name="KSO_WM_FULL_TEXT_BEAUTIFY_COPY_ID" val="4"/>
</p:tagLst>
</file>

<file path=ppt/tags/tag50.xml><?xml version="1.0" encoding="utf-8"?>
<p:tagLst xmlns:p="http://schemas.openxmlformats.org/presentationml/2006/main">
  <p:tag name="KSO_WM_FULL_TEXT_BEAUTIFY_COPY_ID" val="4"/>
</p:tagLst>
</file>

<file path=ppt/tags/tag500.xml><?xml version="1.0" encoding="utf-8"?>
<p:tagLst xmlns:p="http://schemas.openxmlformats.org/presentationml/2006/main">
  <p:tag name="KSO_WM_FULL_TEXT_BEAUTIFY_COPY_ID" val="2"/>
</p:tagLst>
</file>

<file path=ppt/tags/tag501.xml><?xml version="1.0" encoding="utf-8"?>
<p:tagLst xmlns:p="http://schemas.openxmlformats.org/presentationml/2006/main">
  <p:tag name="KSO_WM_FULL_TEXT_BEAUTIFY_COPY_ID" val="3"/>
</p:tagLst>
</file>

<file path=ppt/tags/tag502.xml><?xml version="1.0" encoding="utf-8"?>
<p:tagLst xmlns:p="http://schemas.openxmlformats.org/presentationml/2006/main">
  <p:tag name="KSO_WM_FULL_TEXT_BEAUTIFY_COPY_ID" val="150996484"/>
</p:tagLst>
</file>

<file path=ppt/tags/tag503.xml><?xml version="1.0" encoding="utf-8"?>
<p:tagLst xmlns:p="http://schemas.openxmlformats.org/presentationml/2006/main">
  <p:tag name="KSO_WM_FULL_TEXT_BEAUTIFY_COPY_ID" val="17"/>
</p:tagLst>
</file>

<file path=ppt/tags/tag504.xml><?xml version="1.0" encoding="utf-8"?>
<p:tagLst xmlns:p="http://schemas.openxmlformats.org/presentationml/2006/main">
  <p:tag name="KSO_WM_FULL_TEXT_BEAUTIFY_COPY_ID" val="18"/>
</p:tagLst>
</file>

<file path=ppt/tags/tag505.xml><?xml version="1.0" encoding="utf-8"?>
<p:tagLst xmlns:p="http://schemas.openxmlformats.org/presentationml/2006/main">
  <p:tag name="KSO_WM_FULL_TEXT_BEAUTIFY_COPY_ID" val="19"/>
</p:tagLst>
</file>

<file path=ppt/tags/tag506.xml><?xml version="1.0" encoding="utf-8"?>
<p:tagLst xmlns:p="http://schemas.openxmlformats.org/presentationml/2006/main">
  <p:tag name="KSO_WM_FULL_TEXT_BEAUTIFY_COPY_ID" val="2"/>
</p:tagLst>
</file>

<file path=ppt/tags/tag507.xml><?xml version="1.0" encoding="utf-8"?>
<p:tagLst xmlns:p="http://schemas.openxmlformats.org/presentationml/2006/main">
  <p:tag name="KSO_WM_FULL_TEXT_BEAUTIFY_COPY_ID" val="150995864"/>
</p:tagLst>
</file>

<file path=ppt/tags/tag508.xml><?xml version="1.0" encoding="utf-8"?>
<p:tagLst xmlns:p="http://schemas.openxmlformats.org/presentationml/2006/main">
  <p:tag name="KSO_WM_FULL_TEXT_BEAUTIFY_COPY_ID" val="3"/>
</p:tagLst>
</file>

<file path=ppt/tags/tag509.xml><?xml version="1.0" encoding="utf-8"?>
<p:tagLst xmlns:p="http://schemas.openxmlformats.org/presentationml/2006/main">
  <p:tag name="KSO_WM_FULL_TEXT_BEAUTIFY_COPY_ID" val="4"/>
</p:tagLst>
</file>

<file path=ppt/tags/tag51.xml><?xml version="1.0" encoding="utf-8"?>
<p:tagLst xmlns:p="http://schemas.openxmlformats.org/presentationml/2006/main">
  <p:tag name="KSO_WM_FULL_TEXT_BEAUTIFY_COPY_ID" val="150996912"/>
</p:tagLst>
</file>

<file path=ppt/tags/tag510.xml><?xml version="1.0" encoding="utf-8"?>
<p:tagLst xmlns:p="http://schemas.openxmlformats.org/presentationml/2006/main">
  <p:tag name="KSO_WM_FULL_TEXT_BEAUTIFY_COPY_ID" val="5"/>
</p:tagLst>
</file>

<file path=ppt/tags/tag511.xml><?xml version="1.0" encoding="utf-8"?>
<p:tagLst xmlns:p="http://schemas.openxmlformats.org/presentationml/2006/main">
  <p:tag name="KSO_WM_FULL_TEXT_BEAUTIFY_COPY_ID" val="2"/>
</p:tagLst>
</file>

<file path=ppt/tags/tag512.xml><?xml version="1.0" encoding="utf-8"?>
<p:tagLst xmlns:p="http://schemas.openxmlformats.org/presentationml/2006/main">
  <p:tag name="KSO_WM_FULL_TEXT_BEAUTIFY_COPY_ID" val="7"/>
</p:tagLst>
</file>

<file path=ppt/tags/tag513.xml><?xml version="1.0" encoding="utf-8"?>
<p:tagLst xmlns:p="http://schemas.openxmlformats.org/presentationml/2006/main">
  <p:tag name="KSO_WM_FULL_TEXT_BEAUTIFY_COPY_ID" val="150996485"/>
</p:tagLst>
</file>

<file path=ppt/tags/tag514.xml><?xml version="1.0" encoding="utf-8"?>
<p:tagLst xmlns:p="http://schemas.openxmlformats.org/presentationml/2006/main">
  <p:tag name="KSO_WM_FULL_TEXT_BEAUTIFY_COPY_ID" val="2"/>
</p:tagLst>
</file>

<file path=ppt/tags/tag515.xml><?xml version="1.0" encoding="utf-8"?>
<p:tagLst xmlns:p="http://schemas.openxmlformats.org/presentationml/2006/main">
  <p:tag name="KSO_WM_FULL_TEXT_BEAUTIFY_COPY_ID" val="3"/>
</p:tagLst>
</file>

<file path=ppt/tags/tag516.xml><?xml version="1.0" encoding="utf-8"?>
<p:tagLst xmlns:p="http://schemas.openxmlformats.org/presentationml/2006/main">
  <p:tag name="KSO_WM_FULL_TEXT_BEAUTIFY_COPY_ID" val="5"/>
</p:tagLst>
</file>

<file path=ppt/tags/tag517.xml><?xml version="1.0" encoding="utf-8"?>
<p:tagLst xmlns:p="http://schemas.openxmlformats.org/presentationml/2006/main">
  <p:tag name="KSO_WM_FULL_TEXT_BEAUTIFY_COPY_ID" val="16"/>
</p:tagLst>
</file>

<file path=ppt/tags/tag518.xml><?xml version="1.0" encoding="utf-8"?>
<p:tagLst xmlns:p="http://schemas.openxmlformats.org/presentationml/2006/main">
  <p:tag name="KSO_WM_FULL_TEXT_BEAUTIFY_COPY_ID" val="17"/>
</p:tagLst>
</file>

<file path=ppt/tags/tag519.xml><?xml version="1.0" encoding="utf-8"?>
<p:tagLst xmlns:p="http://schemas.openxmlformats.org/presentationml/2006/main">
  <p:tag name="KSO_WM_FULL_TEXT_BEAUTIFY_COPY_ID" val="18"/>
</p:tagLst>
</file>

<file path=ppt/tags/tag52.xml><?xml version="1.0" encoding="utf-8"?>
<p:tagLst xmlns:p="http://schemas.openxmlformats.org/presentationml/2006/main">
  <p:tag name="KSO_WM_FULL_TEXT_BEAUTIFY_COPY_ID" val="91"/>
</p:tagLst>
</file>

<file path=ppt/tags/tag520.xml><?xml version="1.0" encoding="utf-8"?>
<p:tagLst xmlns:p="http://schemas.openxmlformats.org/presentationml/2006/main">
  <p:tag name="KSO_WM_FULL_TEXT_BEAUTIFY_COPY_ID" val="19"/>
</p:tagLst>
</file>

<file path=ppt/tags/tag521.xml><?xml version="1.0" encoding="utf-8"?>
<p:tagLst xmlns:p="http://schemas.openxmlformats.org/presentationml/2006/main">
  <p:tag name="KSO_WM_FULL_TEXT_BEAUTIFY_COPY_ID" val="20"/>
</p:tagLst>
</file>

<file path=ppt/tags/tag522.xml><?xml version="1.0" encoding="utf-8"?>
<p:tagLst xmlns:p="http://schemas.openxmlformats.org/presentationml/2006/main">
  <p:tag name="KSO_WM_FULL_TEXT_BEAUTIFY_COPY_ID" val="4"/>
</p:tagLst>
</file>

<file path=ppt/tags/tag523.xml><?xml version="1.0" encoding="utf-8"?>
<p:tagLst xmlns:p="http://schemas.openxmlformats.org/presentationml/2006/main">
  <p:tag name="KSO_WM_FULL_TEXT_BEAUTIFY_COPY_ID" val="150996486"/>
</p:tagLst>
</file>

<file path=ppt/tags/tag524.xml><?xml version="1.0" encoding="utf-8"?>
<p:tagLst xmlns:p="http://schemas.openxmlformats.org/presentationml/2006/main">
  <p:tag name="KSO_WM_FULL_TEXT_BEAUTIFY_COPY_ID" val="2050"/>
</p:tagLst>
</file>

<file path=ppt/tags/tag525.xml><?xml version="1.0" encoding="utf-8"?>
<p:tagLst xmlns:p="http://schemas.openxmlformats.org/presentationml/2006/main">
  <p:tag name="KSO_WM_FULL_TEXT_BEAUTIFY_COPY_ID" val="2051"/>
</p:tagLst>
</file>

<file path=ppt/tags/tag526.xml><?xml version="1.0" encoding="utf-8"?>
<p:tagLst xmlns:p="http://schemas.openxmlformats.org/presentationml/2006/main">
  <p:tag name="KSO_WM_FULL_TEXT_BEAUTIFY_COPY_ID" val="2053"/>
</p:tagLst>
</file>

<file path=ppt/tags/tag527.xml><?xml version="1.0" encoding="utf-8"?>
<p:tagLst xmlns:p="http://schemas.openxmlformats.org/presentationml/2006/main">
  <p:tag name="KSO_WM_FULL_TEXT_BEAUTIFY_COPY_ID" val="2052"/>
</p:tagLst>
</file>

<file path=ppt/tags/tag528.xml><?xml version="1.0" encoding="utf-8"?>
<p:tagLst xmlns:p="http://schemas.openxmlformats.org/presentationml/2006/main">
  <p:tag name="KSO_WM_FULL_TEXT_BEAUTIFY_COPY_ID" val="13"/>
</p:tagLst>
</file>

<file path=ppt/tags/tag529.xml><?xml version="1.0" encoding="utf-8"?>
<p:tagLst xmlns:p="http://schemas.openxmlformats.org/presentationml/2006/main">
  <p:tag name="KSO_WM_FULL_TEXT_BEAUTIFY_COPY_ID" val="2055"/>
</p:tagLst>
</file>

<file path=ppt/tags/tag53.xml><?xml version="1.0" encoding="utf-8"?>
<p:tagLst xmlns:p="http://schemas.openxmlformats.org/presentationml/2006/main">
  <p:tag name="KSO_WM_FULL_TEXT_BEAUTIFY_COPY_ID" val="19460"/>
</p:tagLst>
</file>

<file path=ppt/tags/tag530.xml><?xml version="1.0" encoding="utf-8"?>
<p:tagLst xmlns:p="http://schemas.openxmlformats.org/presentationml/2006/main">
  <p:tag name="KSO_WM_FULL_TEXT_BEAUTIFY_COPY_ID" val="2056"/>
</p:tagLst>
</file>

<file path=ppt/tags/tag531.xml><?xml version="1.0" encoding="utf-8"?>
<p:tagLst xmlns:p="http://schemas.openxmlformats.org/presentationml/2006/main">
  <p:tag name="KSO_WM_FULL_TEXT_BEAUTIFY_COPY_ID" val="14"/>
</p:tagLst>
</file>

<file path=ppt/tags/tag532.xml><?xml version="1.0" encoding="utf-8"?>
<p:tagLst xmlns:p="http://schemas.openxmlformats.org/presentationml/2006/main">
  <p:tag name="KSO_WM_FULL_TEXT_BEAUTIFY_COPY_ID" val="2"/>
</p:tagLst>
</file>

<file path=ppt/tags/tag533.xml><?xml version="1.0" encoding="utf-8"?>
<p:tagLst xmlns:p="http://schemas.openxmlformats.org/presentationml/2006/main">
  <p:tag name="KSO_WM_FULL_TEXT_BEAUTIFY_COPY_ID" val="150996488"/>
</p:tagLst>
</file>

<file path=ppt/tags/tag534.xml><?xml version="1.0" encoding="utf-8"?>
<p:tagLst xmlns:p="http://schemas.openxmlformats.org/presentationml/2006/main">
  <p:tag name="KSO_WM_FULL_TEXT_BEAUTIFY_COPY_ID" val="3074"/>
</p:tagLst>
</file>

<file path=ppt/tags/tag535.xml><?xml version="1.0" encoding="utf-8"?>
<p:tagLst xmlns:p="http://schemas.openxmlformats.org/presentationml/2006/main">
  <p:tag name="KSO_WM_FULL_TEXT_BEAUTIFY_COPY_ID" val="3075"/>
</p:tagLst>
</file>

<file path=ppt/tags/tag536.xml><?xml version="1.0" encoding="utf-8"?>
<p:tagLst xmlns:p="http://schemas.openxmlformats.org/presentationml/2006/main">
  <p:tag name="KSO_WM_FULL_TEXT_BEAUTIFY_COPY_ID" val="7"/>
</p:tagLst>
</file>

<file path=ppt/tags/tag537.xml><?xml version="1.0" encoding="utf-8"?>
<p:tagLst xmlns:p="http://schemas.openxmlformats.org/presentationml/2006/main">
  <p:tag name="KSO_WM_FULL_TEXT_BEAUTIFY_COPY_ID" val="3076"/>
</p:tagLst>
</file>

<file path=ppt/tags/tag538.xml><?xml version="1.0" encoding="utf-8"?>
<p:tagLst xmlns:p="http://schemas.openxmlformats.org/presentationml/2006/main">
  <p:tag name="KSO_WM_FULL_TEXT_BEAUTIFY_COPY_ID" val="3077"/>
</p:tagLst>
</file>

<file path=ppt/tags/tag539.xml><?xml version="1.0" encoding="utf-8"?>
<p:tagLst xmlns:p="http://schemas.openxmlformats.org/presentationml/2006/main">
  <p:tag name="KSO_WM_FULL_TEXT_BEAUTIFY_COPY_ID" val="11"/>
</p:tagLst>
</file>

<file path=ppt/tags/tag54.xml><?xml version="1.0" encoding="utf-8"?>
<p:tagLst xmlns:p="http://schemas.openxmlformats.org/presentationml/2006/main">
  <p:tag name="KSO_WM_FULL_TEXT_BEAUTIFY_COPY_ID" val="19459"/>
</p:tagLst>
</file>

<file path=ppt/tags/tag540.xml><?xml version="1.0" encoding="utf-8"?>
<p:tagLst xmlns:p="http://schemas.openxmlformats.org/presentationml/2006/main">
  <p:tag name="KSO_WM_FULL_TEXT_BEAUTIFY_COPY_ID" val="3078"/>
</p:tagLst>
</file>

<file path=ppt/tags/tag541.xml><?xml version="1.0" encoding="utf-8"?>
<p:tagLst xmlns:p="http://schemas.openxmlformats.org/presentationml/2006/main">
  <p:tag name="KSO_WM_FULL_TEXT_BEAUTIFY_COPY_ID" val="3079"/>
</p:tagLst>
</file>

<file path=ppt/tags/tag542.xml><?xml version="1.0" encoding="utf-8"?>
<p:tagLst xmlns:p="http://schemas.openxmlformats.org/presentationml/2006/main">
  <p:tag name="KSO_WM_FULL_TEXT_BEAUTIFY_COPY_ID" val="14"/>
</p:tagLst>
</file>

<file path=ppt/tags/tag543.xml><?xml version="1.0" encoding="utf-8"?>
<p:tagLst xmlns:p="http://schemas.openxmlformats.org/presentationml/2006/main">
  <p:tag name="KSO_WM_FULL_TEXT_BEAUTIFY_COPY_ID" val="2"/>
</p:tagLst>
</file>

<file path=ppt/tags/tag544.xml><?xml version="1.0" encoding="utf-8"?>
<p:tagLst xmlns:p="http://schemas.openxmlformats.org/presentationml/2006/main">
  <p:tag name="KSO_WM_FULL_TEXT_BEAUTIFY_COPY_ID" val="150996489"/>
</p:tagLst>
</file>

<file path=ppt/tags/tag545.xml><?xml version="1.0" encoding="utf-8"?>
<p:tagLst xmlns:p="http://schemas.openxmlformats.org/presentationml/2006/main">
  <p:tag name="KSO_WM_FULL_TEXT_BEAUTIFY_COPY_ID" val="118786"/>
</p:tagLst>
</file>

<file path=ppt/tags/tag546.xml><?xml version="1.0" encoding="utf-8"?>
<p:tagLst xmlns:p="http://schemas.openxmlformats.org/presentationml/2006/main">
  <p:tag name="KSO_WM_FULL_TEXT_BEAUTIFY_COPY_ID" val="118787"/>
</p:tagLst>
</file>

<file path=ppt/tags/tag547.xml><?xml version="1.0" encoding="utf-8"?>
<p:tagLst xmlns:p="http://schemas.openxmlformats.org/presentationml/2006/main">
  <p:tag name="KSO_WM_FULL_TEXT_BEAUTIFY_COPY_ID" val="2"/>
</p:tagLst>
</file>

<file path=ppt/tags/tag548.xml><?xml version="1.0" encoding="utf-8"?>
<p:tagLst xmlns:p="http://schemas.openxmlformats.org/presentationml/2006/main">
  <p:tag name="KSO_WM_FULL_TEXT_BEAUTIFY_COPY_ID" val="3"/>
</p:tagLst>
</file>

<file path=ppt/tags/tag549.xml><?xml version="1.0" encoding="utf-8"?>
<p:tagLst xmlns:p="http://schemas.openxmlformats.org/presentationml/2006/main">
  <p:tag name="KSO_WM_FULL_TEXT_BEAUTIFY_COPY_ID" val="150996492"/>
</p:tagLst>
</file>

<file path=ppt/tags/tag55.xml><?xml version="1.0" encoding="utf-8"?>
<p:tagLst xmlns:p="http://schemas.openxmlformats.org/presentationml/2006/main">
  <p:tag name="KSO_WM_FULL_TEXT_BEAUTIFY_COPY_ID" val="19461"/>
</p:tagLst>
</file>

<file path=ppt/tags/tag550.xml><?xml version="1.0" encoding="utf-8"?>
<p:tagLst xmlns:p="http://schemas.openxmlformats.org/presentationml/2006/main">
  <p:tag name="KSO_WM_FULL_TEXT_BEAUTIFY_COPY_ID" val="119810"/>
</p:tagLst>
</file>

<file path=ppt/tags/tag551.xml><?xml version="1.0" encoding="utf-8"?>
<p:tagLst xmlns:p="http://schemas.openxmlformats.org/presentationml/2006/main">
  <p:tag name="KSO_WM_FULL_TEXT_BEAUTIFY_COPY_ID" val="3"/>
</p:tagLst>
</file>

<file path=ppt/tags/tag552.xml><?xml version="1.0" encoding="utf-8"?>
<p:tagLst xmlns:p="http://schemas.openxmlformats.org/presentationml/2006/main">
  <p:tag name="KSO_WM_FULL_TEXT_BEAUTIFY_COPY_ID" val="6"/>
</p:tagLst>
</file>

<file path=ppt/tags/tag553.xml><?xml version="1.0" encoding="utf-8"?>
<p:tagLst xmlns:p="http://schemas.openxmlformats.org/presentationml/2006/main">
  <p:tag name="KSO_WM_FULL_TEXT_BEAUTIFY_COPY_ID" val="2"/>
</p:tagLst>
</file>

<file path=ppt/tags/tag554.xml><?xml version="1.0" encoding="utf-8"?>
<p:tagLst xmlns:p="http://schemas.openxmlformats.org/presentationml/2006/main">
  <p:tag name="KSO_WM_FULL_TEXT_BEAUTIFY_COPY_ID" val="4"/>
</p:tagLst>
</file>

<file path=ppt/tags/tag555.xml><?xml version="1.0" encoding="utf-8"?>
<p:tagLst xmlns:p="http://schemas.openxmlformats.org/presentationml/2006/main">
  <p:tag name="KSO_WM_FULL_TEXT_BEAUTIFY_COPY_ID" val="5"/>
</p:tagLst>
</file>

<file path=ppt/tags/tag556.xml><?xml version="1.0" encoding="utf-8"?>
<p:tagLst xmlns:p="http://schemas.openxmlformats.org/presentationml/2006/main">
  <p:tag name="KSO_WM_FULL_TEXT_BEAUTIFY_COPY_ID" val="150996493"/>
</p:tagLst>
</file>

<file path=ppt/tags/tag557.xml><?xml version="1.0" encoding="utf-8"?>
<p:tagLst xmlns:p="http://schemas.openxmlformats.org/presentationml/2006/main">
  <p:tag name="KSO_WM_FULL_TEXT_BEAUTIFY_COPY_ID" val="41986"/>
</p:tagLst>
</file>

<file path=ppt/tags/tag558.xml><?xml version="1.0" encoding="utf-8"?>
<p:tagLst xmlns:p="http://schemas.openxmlformats.org/presentationml/2006/main">
  <p:tag name="KSO_WM_FULL_TEXT_BEAUTIFY_COPY_ID" val="4"/>
</p:tagLst>
</file>

<file path=ppt/tags/tag559.xml><?xml version="1.0" encoding="utf-8"?>
<p:tagLst xmlns:p="http://schemas.openxmlformats.org/presentationml/2006/main">
  <p:tag name="KSO_WM_FULL_TEXT_BEAUTIFY_COPY_ID" val="5"/>
</p:tagLst>
</file>

<file path=ppt/tags/tag56.xml><?xml version="1.0" encoding="utf-8"?>
<p:tagLst xmlns:p="http://schemas.openxmlformats.org/presentationml/2006/main">
  <p:tag name="KSO_WM_FULL_TEXT_BEAUTIFY_COPY_ID" val="19462"/>
</p:tagLst>
</file>

<file path=ppt/tags/tag560.xml><?xml version="1.0" encoding="utf-8"?>
<p:tagLst xmlns:p="http://schemas.openxmlformats.org/presentationml/2006/main">
  <p:tag name="KSO_WM_FULL_TEXT_BEAUTIFY_COPY_ID" val="2"/>
</p:tagLst>
</file>

<file path=ppt/tags/tag561.xml><?xml version="1.0" encoding="utf-8"?>
<p:tagLst xmlns:p="http://schemas.openxmlformats.org/presentationml/2006/main">
  <p:tag name="KSO_WM_FULL_TEXT_BEAUTIFY_COPY_ID" val="150996490"/>
</p:tagLst>
</file>

<file path=ppt/tags/tag562.xml><?xml version="1.0" encoding="utf-8"?>
<p:tagLst xmlns:p="http://schemas.openxmlformats.org/presentationml/2006/main">
  <p:tag name="KSO_WM_FULL_TEXT_BEAUTIFY_COPY_ID" val="117762"/>
</p:tagLst>
</file>

<file path=ppt/tags/tag563.xml><?xml version="1.0" encoding="utf-8"?>
<p:tagLst xmlns:p="http://schemas.openxmlformats.org/presentationml/2006/main">
  <p:tag name="KSO_WM_FULL_TEXT_BEAUTIFY_COPY_ID" val="117763"/>
</p:tagLst>
</file>

<file path=ppt/tags/tag564.xml><?xml version="1.0" encoding="utf-8"?>
<p:tagLst xmlns:p="http://schemas.openxmlformats.org/presentationml/2006/main">
  <p:tag name="KSO_WM_FULL_TEXT_BEAUTIFY_COPY_ID" val="3"/>
</p:tagLst>
</file>

<file path=ppt/tags/tag565.xml><?xml version="1.0" encoding="utf-8"?>
<p:tagLst xmlns:p="http://schemas.openxmlformats.org/presentationml/2006/main">
  <p:tag name="KSO_WM_FULL_TEXT_BEAUTIFY_COPY_ID" val="2"/>
</p:tagLst>
</file>

<file path=ppt/tags/tag566.xml><?xml version="1.0" encoding="utf-8"?>
<p:tagLst xmlns:p="http://schemas.openxmlformats.org/presentationml/2006/main">
  <p:tag name="KSO_WM_FULL_TEXT_BEAUTIFY_COPY_ID" val="4"/>
</p:tagLst>
</file>

<file path=ppt/tags/tag567.xml><?xml version="1.0" encoding="utf-8"?>
<p:tagLst xmlns:p="http://schemas.openxmlformats.org/presentationml/2006/main">
  <p:tag name="KSO_WM_FULL_TEXT_BEAUTIFY_COPY_ID" val="5"/>
</p:tagLst>
</file>

<file path=ppt/tags/tag568.xml><?xml version="1.0" encoding="utf-8"?>
<p:tagLst xmlns:p="http://schemas.openxmlformats.org/presentationml/2006/main">
  <p:tag name="KSO_WM_FULL_TEXT_BEAUTIFY_COPY_ID" val="150996491"/>
</p:tagLst>
</file>

<file path=ppt/tags/tag569.xml><?xml version="1.0" encoding="utf-8"?>
<p:tagLst xmlns:p="http://schemas.openxmlformats.org/presentationml/2006/main">
  <p:tag name="KSO_WM_FULL_TEXT_BEAUTIFY_COPY_ID" val="3"/>
</p:tagLst>
</file>

<file path=ppt/tags/tag57.xml><?xml version="1.0" encoding="utf-8"?>
<p:tagLst xmlns:p="http://schemas.openxmlformats.org/presentationml/2006/main">
  <p:tag name="KSO_WM_FULL_TEXT_BEAUTIFY_COPY_ID" val="11272"/>
</p:tagLst>
</file>

<file path=ppt/tags/tag570.xml><?xml version="1.0" encoding="utf-8"?>
<p:tagLst xmlns:p="http://schemas.openxmlformats.org/presentationml/2006/main">
  <p:tag name="KSO_WM_FULL_TEXT_BEAUTIFY_COPY_ID" val="1026"/>
</p:tagLst>
</file>

<file path=ppt/tags/tag571.xml><?xml version="1.0" encoding="utf-8"?>
<p:tagLst xmlns:p="http://schemas.openxmlformats.org/presentationml/2006/main">
  <p:tag name="KSO_WM_FULL_TEXT_BEAUTIFY_COPY_ID" val="14"/>
</p:tagLst>
</file>

<file path=ppt/tags/tag572.xml><?xml version="1.0" encoding="utf-8"?>
<p:tagLst xmlns:p="http://schemas.openxmlformats.org/presentationml/2006/main">
  <p:tag name="KSO_WM_FULL_TEXT_BEAUTIFY_COPY_ID" val="15"/>
</p:tagLst>
</file>

<file path=ppt/tags/tag573.xml><?xml version="1.0" encoding="utf-8"?>
<p:tagLst xmlns:p="http://schemas.openxmlformats.org/presentationml/2006/main">
  <p:tag name="KSO_WM_FULL_TEXT_BEAUTIFY_COPY_ID" val="1027"/>
</p:tagLst>
</file>

<file path=ppt/tags/tag574.xml><?xml version="1.0" encoding="utf-8"?>
<p:tagLst xmlns:p="http://schemas.openxmlformats.org/presentationml/2006/main">
  <p:tag name="KSO_WM_FULL_TEXT_BEAUTIFY_COPY_ID" val="16"/>
</p:tagLst>
</file>

<file path=ppt/tags/tag575.xml><?xml version="1.0" encoding="utf-8"?>
<p:tagLst xmlns:p="http://schemas.openxmlformats.org/presentationml/2006/main">
  <p:tag name="KSO_WM_FULL_TEXT_BEAUTIFY_COPY_ID" val="2"/>
</p:tagLst>
</file>

<file path=ppt/tags/tag576.xml><?xml version="1.0" encoding="utf-8"?>
<p:tagLst xmlns:p="http://schemas.openxmlformats.org/presentationml/2006/main">
  <p:tag name="KSO_WM_FULL_TEXT_BEAUTIFY_COPY_ID" val="32774"/>
</p:tagLst>
</file>

<file path=ppt/tags/tag577.xml><?xml version="1.0" encoding="utf-8"?>
<p:tagLst xmlns:p="http://schemas.openxmlformats.org/presentationml/2006/main">
  <p:tag name="KSO_WM_FULL_TEXT_BEAUTIFY_COPY_ID" val="32775"/>
</p:tagLst>
</file>

<file path=ppt/tags/tag578.xml><?xml version="1.0" encoding="utf-8"?>
<p:tagLst xmlns:p="http://schemas.openxmlformats.org/presentationml/2006/main">
  <p:tag name="KSO_WM_FULL_TEXT_BEAUTIFY_COPY_ID" val="32776"/>
</p:tagLst>
</file>

<file path=ppt/tags/tag579.xml><?xml version="1.0" encoding="utf-8"?>
<p:tagLst xmlns:p="http://schemas.openxmlformats.org/presentationml/2006/main">
  <p:tag name="KSO_WM_FULL_TEXT_BEAUTIFY_COPY_ID" val="4"/>
</p:tagLst>
</file>

<file path=ppt/tags/tag58.xml><?xml version="1.0" encoding="utf-8"?>
<p:tagLst xmlns:p="http://schemas.openxmlformats.org/presentationml/2006/main">
  <p:tag name="KSO_WM_FULL_TEXT_BEAUTIFY_COPY_ID" val="83"/>
</p:tagLst>
</file>

<file path=ppt/tags/tag580.xml><?xml version="1.0" encoding="utf-8"?>
<p:tagLst xmlns:p="http://schemas.openxmlformats.org/presentationml/2006/main">
  <p:tag name="KSO_WM_FULL_TEXT_BEAUTIFY_COPY_ID" val="150996495"/>
</p:tagLst>
</file>

<file path=ppt/tags/tag581.xml><?xml version="1.0" encoding="utf-8"?>
<p:tagLst xmlns:p="http://schemas.openxmlformats.org/presentationml/2006/main">
  <p:tag name="KSO_WM_FULL_TEXT_BEAUTIFY_COPY_ID" val="2"/>
</p:tagLst>
</file>

<file path=ppt/tags/tag582.xml><?xml version="1.0" encoding="utf-8"?>
<p:tagLst xmlns:p="http://schemas.openxmlformats.org/presentationml/2006/main">
  <p:tag name="KSO_WM_FULL_TEXT_BEAUTIFY_COPY_ID" val="3"/>
</p:tagLst>
</file>

<file path=ppt/tags/tag583.xml><?xml version="1.0" encoding="utf-8"?>
<p:tagLst xmlns:p="http://schemas.openxmlformats.org/presentationml/2006/main">
  <p:tag name="KSO_WM_FULL_TEXT_BEAUTIFY_COPY_ID" val="5"/>
</p:tagLst>
</file>

<file path=ppt/tags/tag584.xml><?xml version="1.0" encoding="utf-8"?>
<p:tagLst xmlns:p="http://schemas.openxmlformats.org/presentationml/2006/main">
  <p:tag name="KSO_WM_FULL_TEXT_BEAUTIFY_COPY_ID" val="6"/>
</p:tagLst>
</file>

<file path=ppt/tags/tag585.xml><?xml version="1.0" encoding="utf-8"?>
<p:tagLst xmlns:p="http://schemas.openxmlformats.org/presentationml/2006/main">
  <p:tag name="KSO_WM_FULL_TEXT_BEAUTIFY_COPY_ID" val="7"/>
</p:tagLst>
</file>

<file path=ppt/tags/tag586.xml><?xml version="1.0" encoding="utf-8"?>
<p:tagLst xmlns:p="http://schemas.openxmlformats.org/presentationml/2006/main">
  <p:tag name="KSO_WM_FULL_TEXT_BEAUTIFY_COPY_ID" val="8"/>
</p:tagLst>
</file>

<file path=ppt/tags/tag587.xml><?xml version="1.0" encoding="utf-8"?>
<p:tagLst xmlns:p="http://schemas.openxmlformats.org/presentationml/2006/main">
  <p:tag name="KSO_WM_FULL_TEXT_BEAUTIFY_COPY_ID" val="4"/>
</p:tagLst>
</file>

<file path=ppt/tags/tag588.xml><?xml version="1.0" encoding="utf-8"?>
<p:tagLst xmlns:p="http://schemas.openxmlformats.org/presentationml/2006/main">
  <p:tag name="KSO_WM_FULL_TEXT_BEAUTIFY_COPY_ID" val="150996494"/>
</p:tagLst>
</file>

<file path=ppt/tags/tag589.xml><?xml version="1.0" encoding="utf-8"?>
<p:tagLst xmlns:p="http://schemas.openxmlformats.org/presentationml/2006/main">
  <p:tag name="KSO_WM_FULL_TEXT_BEAUTIFY_COPY_ID" val="6146"/>
</p:tagLst>
</file>

<file path=ppt/tags/tag59.xml><?xml version="1.0" encoding="utf-8"?>
<p:tagLst xmlns:p="http://schemas.openxmlformats.org/presentationml/2006/main">
  <p:tag name="KSO_WM_FULL_TEXT_BEAUTIFY_COPY_ID" val="84"/>
</p:tagLst>
</file>

<file path=ppt/tags/tag590.xml><?xml version="1.0" encoding="utf-8"?>
<p:tagLst xmlns:p="http://schemas.openxmlformats.org/presentationml/2006/main">
  <p:tag name="KSO_WM_FULL_TEXT_BEAUTIFY_COPY_ID" val="15"/>
</p:tagLst>
</file>

<file path=ppt/tags/tag591.xml><?xml version="1.0" encoding="utf-8"?>
<p:tagLst xmlns:p="http://schemas.openxmlformats.org/presentationml/2006/main">
  <p:tag name="KSO_WM_FULL_TEXT_BEAUTIFY_COPY_ID" val="16"/>
</p:tagLst>
</file>

<file path=ppt/tags/tag592.xml><?xml version="1.0" encoding="utf-8"?>
<p:tagLst xmlns:p="http://schemas.openxmlformats.org/presentationml/2006/main">
  <p:tag name="KSO_WM_FULL_TEXT_BEAUTIFY_COPY_ID" val="2"/>
</p:tagLst>
</file>

<file path=ppt/tags/tag593.xml><?xml version="1.0" encoding="utf-8"?>
<p:tagLst xmlns:p="http://schemas.openxmlformats.org/presentationml/2006/main">
  <p:tag name="KSO_WM_FULL_TEXT_BEAUTIFY_COPY_ID" val="20"/>
</p:tagLst>
</file>

<file path=ppt/tags/tag594.xml><?xml version="1.0" encoding="utf-8"?>
<p:tagLst xmlns:p="http://schemas.openxmlformats.org/presentationml/2006/main">
  <p:tag name="KSO_WM_FULL_TEXT_BEAUTIFY_COPY_ID" val="150996655"/>
</p:tagLst>
</file>

<file path=ppt/tags/tag595.xml><?xml version="1.0" encoding="utf-8"?>
<p:tagLst xmlns:p="http://schemas.openxmlformats.org/presentationml/2006/main">
  <p:tag name="KSO_WM_FULL_TEXT_BEAUTIFY_COPY_ID" val="39937"/>
</p:tagLst>
</file>

<file path=ppt/tags/tag596.xml><?xml version="1.0" encoding="utf-8"?>
<p:tagLst xmlns:p="http://schemas.openxmlformats.org/presentationml/2006/main">
  <p:tag name="KSO_WM_FULL_TEXT_BEAUTIFY_COPY_ID" val="39938"/>
</p:tagLst>
</file>

<file path=ppt/tags/tag597.xml><?xml version="1.0" encoding="utf-8"?>
<p:tagLst xmlns:p="http://schemas.openxmlformats.org/presentationml/2006/main">
  <p:tag name="KSO_WM_FULL_TEXT_BEAUTIFY_COPY_ID" val="2"/>
</p:tagLst>
</file>

<file path=ppt/tags/tag598.xml><?xml version="1.0" encoding="utf-8"?>
<p:tagLst xmlns:p="http://schemas.openxmlformats.org/presentationml/2006/main">
  <p:tag name="KSO_WM_FULL_TEXT_BEAUTIFY_COPY_ID" val="3"/>
</p:tagLst>
</file>

<file path=ppt/tags/tag599.xml><?xml version="1.0" encoding="utf-8"?>
<p:tagLst xmlns:p="http://schemas.openxmlformats.org/presentationml/2006/main">
  <p:tag name="KSO_WM_FULL_TEXT_BEAUTIFY_COPY_ID" val="4"/>
</p:tagLst>
</file>

<file path=ppt/tags/tag6.xml><?xml version="1.0" encoding="utf-8"?>
<p:tagLst xmlns:p="http://schemas.openxmlformats.org/presentationml/2006/main">
  <p:tag name="KSO_WM_FULL_TEXT_BEAUTIFY_COPY_ID" val="5"/>
</p:tagLst>
</file>

<file path=ppt/tags/tag60.xml><?xml version="1.0" encoding="utf-8"?>
<p:tagLst xmlns:p="http://schemas.openxmlformats.org/presentationml/2006/main">
  <p:tag name="KSO_WM_FULL_TEXT_BEAUTIFY_COPY_ID" val="85"/>
</p:tagLst>
</file>

<file path=ppt/tags/tag600.xml><?xml version="1.0" encoding="utf-8"?>
<p:tagLst xmlns:p="http://schemas.openxmlformats.org/presentationml/2006/main">
  <p:tag name="KSO_WM_FULL_TEXT_BEAUTIFY_COPY_ID" val="150996507"/>
</p:tagLst>
</file>

<file path=ppt/tags/tag601.xml><?xml version="1.0" encoding="utf-8"?>
<p:tagLst xmlns:p="http://schemas.openxmlformats.org/presentationml/2006/main">
  <p:tag name="KSO_WM_FULL_TEXT_BEAUTIFY_COPY_ID" val="41985"/>
</p:tagLst>
</file>

<file path=ppt/tags/tag602.xml><?xml version="1.0" encoding="utf-8"?>
<p:tagLst xmlns:p="http://schemas.openxmlformats.org/presentationml/2006/main">
  <p:tag name="KSO_WM_FULL_TEXT_BEAUTIFY_COPY_ID" val="41987"/>
</p:tagLst>
</file>

<file path=ppt/tags/tag603.xml><?xml version="1.0" encoding="utf-8"?>
<p:tagLst xmlns:p="http://schemas.openxmlformats.org/presentationml/2006/main">
  <p:tag name="KSO_WM_FULL_TEXT_BEAUTIFY_COPY_ID" val="2"/>
</p:tagLst>
</file>

<file path=ppt/tags/tag604.xml><?xml version="1.0" encoding="utf-8"?>
<p:tagLst xmlns:p="http://schemas.openxmlformats.org/presentationml/2006/main">
  <p:tag name="KSO_WM_FULL_TEXT_BEAUTIFY_COPY_ID" val="4"/>
</p:tagLst>
</file>

<file path=ppt/tags/tag605.xml><?xml version="1.0" encoding="utf-8"?>
<p:tagLst xmlns:p="http://schemas.openxmlformats.org/presentationml/2006/main">
  <p:tag name="KSO_WM_FULL_TEXT_BEAUTIFY_COPY_ID" val="150996510"/>
</p:tagLst>
</file>

<file path=ppt/tags/tag606.xml><?xml version="1.0" encoding="utf-8"?>
<p:tagLst xmlns:p="http://schemas.openxmlformats.org/presentationml/2006/main">
  <p:tag name="KSO_WM_FULL_TEXT_BEAUTIFY_COPY_ID" val="43009"/>
</p:tagLst>
</file>

<file path=ppt/tags/tag607.xml><?xml version="1.0" encoding="utf-8"?>
<p:tagLst xmlns:p="http://schemas.openxmlformats.org/presentationml/2006/main">
  <p:tag name="KSO_WM_FULL_TEXT_BEAUTIFY_COPY_ID" val="43011"/>
</p:tagLst>
</file>

<file path=ppt/tags/tag608.xml><?xml version="1.0" encoding="utf-8"?>
<p:tagLst xmlns:p="http://schemas.openxmlformats.org/presentationml/2006/main">
  <p:tag name="KSO_WM_FULL_TEXT_BEAUTIFY_COPY_ID" val="43012"/>
</p:tagLst>
</file>

<file path=ppt/tags/tag609.xml><?xml version="1.0" encoding="utf-8"?>
<p:tagLst xmlns:p="http://schemas.openxmlformats.org/presentationml/2006/main">
  <p:tag name="KSO_WM_FULL_TEXT_BEAUTIFY_COPY_ID" val="43013"/>
</p:tagLst>
</file>

<file path=ppt/tags/tag61.xml><?xml version="1.0" encoding="utf-8"?>
<p:tagLst xmlns:p="http://schemas.openxmlformats.org/presentationml/2006/main">
  <p:tag name="KSO_WM_FULL_TEXT_BEAUTIFY_COPY_ID" val="96"/>
</p:tagLst>
</file>

<file path=ppt/tags/tag610.xml><?xml version="1.0" encoding="utf-8"?>
<p:tagLst xmlns:p="http://schemas.openxmlformats.org/presentationml/2006/main">
  <p:tag name="KSO_WM_FULL_TEXT_BEAUTIFY_COPY_ID" val="43014"/>
</p:tagLst>
</file>

<file path=ppt/tags/tag611.xml><?xml version="1.0" encoding="utf-8"?>
<p:tagLst xmlns:p="http://schemas.openxmlformats.org/presentationml/2006/main">
  <p:tag name="KSO_WM_FULL_TEXT_BEAUTIFY_COPY_ID" val="43016"/>
</p:tagLst>
</file>

<file path=ppt/tags/tag612.xml><?xml version="1.0" encoding="utf-8"?>
<p:tagLst xmlns:p="http://schemas.openxmlformats.org/presentationml/2006/main">
  <p:tag name="KSO_WM_FULL_TEXT_BEAUTIFY_COPY_ID" val="43017"/>
</p:tagLst>
</file>

<file path=ppt/tags/tag613.xml><?xml version="1.0" encoding="utf-8"?>
<p:tagLst xmlns:p="http://schemas.openxmlformats.org/presentationml/2006/main">
  <p:tag name="KSO_WM_FULL_TEXT_BEAUTIFY_COPY_ID" val="43018"/>
</p:tagLst>
</file>

<file path=ppt/tags/tag614.xml><?xml version="1.0" encoding="utf-8"?>
<p:tagLst xmlns:p="http://schemas.openxmlformats.org/presentationml/2006/main">
  <p:tag name="KSO_WM_FULL_TEXT_BEAUTIFY_COPY_ID" val="43019"/>
</p:tagLst>
</file>

<file path=ppt/tags/tag615.xml><?xml version="1.0" encoding="utf-8"?>
<p:tagLst xmlns:p="http://schemas.openxmlformats.org/presentationml/2006/main">
  <p:tag name="KSO_WM_FULL_TEXT_BEAUTIFY_COPY_ID" val="43020"/>
</p:tagLst>
</file>

<file path=ppt/tags/tag616.xml><?xml version="1.0" encoding="utf-8"?>
<p:tagLst xmlns:p="http://schemas.openxmlformats.org/presentationml/2006/main">
  <p:tag name="KSO_WM_FULL_TEXT_BEAUTIFY_COPY_ID" val="43021"/>
</p:tagLst>
</file>

<file path=ppt/tags/tag617.xml><?xml version="1.0" encoding="utf-8"?>
<p:tagLst xmlns:p="http://schemas.openxmlformats.org/presentationml/2006/main">
  <p:tag name="KSO_WM_FULL_TEXT_BEAUTIFY_COPY_ID" val="43022"/>
</p:tagLst>
</file>

<file path=ppt/tags/tag618.xml><?xml version="1.0" encoding="utf-8"?>
<p:tagLst xmlns:p="http://schemas.openxmlformats.org/presentationml/2006/main">
  <p:tag name="KSO_WM_FULL_TEXT_BEAUTIFY_COPY_ID" val="4"/>
</p:tagLst>
</file>

<file path=ppt/tags/tag619.xml><?xml version="1.0" encoding="utf-8"?>
<p:tagLst xmlns:p="http://schemas.openxmlformats.org/presentationml/2006/main">
  <p:tag name="KSO_WM_FULL_TEXT_BEAUTIFY_COPY_ID" val="150996511"/>
</p:tagLst>
</file>

<file path=ppt/tags/tag62.xml><?xml version="1.0" encoding="utf-8"?>
<p:tagLst xmlns:p="http://schemas.openxmlformats.org/presentationml/2006/main">
  <p:tag name="KSO_WM_FULL_TEXT_BEAUTIFY_COPY_ID" val="97"/>
</p:tagLst>
</file>

<file path=ppt/tags/tag620.xml><?xml version="1.0" encoding="utf-8"?>
<p:tagLst xmlns:p="http://schemas.openxmlformats.org/presentationml/2006/main">
  <p:tag name="KSO_WM_FULL_TEXT_BEAUTIFY_COPY_ID" val="47105"/>
</p:tagLst>
</file>

<file path=ppt/tags/tag621.xml><?xml version="1.0" encoding="utf-8"?>
<p:tagLst xmlns:p="http://schemas.openxmlformats.org/presentationml/2006/main">
  <p:tag name="KSO_WM_FULL_TEXT_BEAUTIFY_COPY_ID" val="47106"/>
</p:tagLst>
</file>

<file path=ppt/tags/tag622.xml><?xml version="1.0" encoding="utf-8"?>
<p:tagLst xmlns:p="http://schemas.openxmlformats.org/presentationml/2006/main">
  <p:tag name="KSO_WM_FULL_TEXT_BEAUTIFY_COPY_ID" val="47107"/>
</p:tagLst>
</file>

<file path=ppt/tags/tag623.xml><?xml version="1.0" encoding="utf-8"?>
<p:tagLst xmlns:p="http://schemas.openxmlformats.org/presentationml/2006/main">
  <p:tag name="KSO_WM_FULL_TEXT_BEAUTIFY_COPY_ID" val="4"/>
</p:tagLst>
</file>

<file path=ppt/tags/tag624.xml><?xml version="1.0" encoding="utf-8"?>
<p:tagLst xmlns:p="http://schemas.openxmlformats.org/presentationml/2006/main">
  <p:tag name="KSO_WM_FULL_TEXT_BEAUTIFY_COPY_ID" val="150996513"/>
</p:tagLst>
</file>

<file path=ppt/tags/tag625.xml><?xml version="1.0" encoding="utf-8"?>
<p:tagLst xmlns:p="http://schemas.openxmlformats.org/presentationml/2006/main">
  <p:tag name="KSO_WM_FULL_TEXT_BEAUTIFY_COPY_ID" val="2"/>
</p:tagLst>
</file>

<file path=ppt/tags/tag626.xml><?xml version="1.0" encoding="utf-8"?>
<p:tagLst xmlns:p="http://schemas.openxmlformats.org/presentationml/2006/main">
  <p:tag name="KSO_WM_FULL_TEXT_BEAUTIFY_COPY_ID" val="3"/>
</p:tagLst>
</file>

<file path=ppt/tags/tag627.xml><?xml version="1.0" encoding="utf-8"?>
<p:tagLst xmlns:p="http://schemas.openxmlformats.org/presentationml/2006/main">
  <p:tag name="KSO_WM_FULL_TEXT_BEAUTIFY_COPY_ID" val="4"/>
</p:tagLst>
</file>

<file path=ppt/tags/tag628.xml><?xml version="1.0" encoding="utf-8"?>
<p:tagLst xmlns:p="http://schemas.openxmlformats.org/presentationml/2006/main">
  <p:tag name="KSO_WM_FULL_TEXT_BEAUTIFY_COPY_ID" val="150996913"/>
</p:tagLst>
</file>

<file path=ppt/tags/tag629.xml><?xml version="1.0" encoding="utf-8"?>
<p:tagLst xmlns:p="http://schemas.openxmlformats.org/presentationml/2006/main">
  <p:tag name="KSO_WM_FULL_TEXT_BEAUTIFY_COPY_ID" val="63489"/>
</p:tagLst>
</file>

<file path=ppt/tags/tag63.xml><?xml version="1.0" encoding="utf-8"?>
<p:tagLst xmlns:p="http://schemas.openxmlformats.org/presentationml/2006/main">
  <p:tag name="KSO_WM_FULL_TEXT_BEAUTIFY_COPY_ID" val="94"/>
</p:tagLst>
</file>

<file path=ppt/tags/tag630.xml><?xml version="1.0" encoding="utf-8"?>
<p:tagLst xmlns:p="http://schemas.openxmlformats.org/presentationml/2006/main">
  <p:tag name="KSO_WM_FULL_TEXT_BEAUTIFY_COPY_ID" val="63491"/>
</p:tagLst>
</file>

<file path=ppt/tags/tag631.xml><?xml version="1.0" encoding="utf-8"?>
<p:tagLst xmlns:p="http://schemas.openxmlformats.org/presentationml/2006/main">
  <p:tag name="KSO_WM_FULL_TEXT_BEAUTIFY_COPY_ID" val="63492"/>
</p:tagLst>
</file>

<file path=ppt/tags/tag632.xml><?xml version="1.0" encoding="utf-8"?>
<p:tagLst xmlns:p="http://schemas.openxmlformats.org/presentationml/2006/main">
  <p:tag name="KSO_WM_FULL_TEXT_BEAUTIFY_COPY_ID" val="63493"/>
</p:tagLst>
</file>

<file path=ppt/tags/tag633.xml><?xml version="1.0" encoding="utf-8"?>
<p:tagLst xmlns:p="http://schemas.openxmlformats.org/presentationml/2006/main">
  <p:tag name="KSO_WM_FULL_TEXT_BEAUTIFY_COPY_ID" val="63494"/>
</p:tagLst>
</file>

<file path=ppt/tags/tag634.xml><?xml version="1.0" encoding="utf-8"?>
<p:tagLst xmlns:p="http://schemas.openxmlformats.org/presentationml/2006/main">
  <p:tag name="KSO_WM_FULL_TEXT_BEAUTIFY_COPY_ID" val="63495"/>
</p:tagLst>
</file>

<file path=ppt/tags/tag635.xml><?xml version="1.0" encoding="utf-8"?>
<p:tagLst xmlns:p="http://schemas.openxmlformats.org/presentationml/2006/main">
  <p:tag name="KSO_WM_FULL_TEXT_BEAUTIFY_COPY_ID" val="63496"/>
</p:tagLst>
</file>

<file path=ppt/tags/tag636.xml><?xml version="1.0" encoding="utf-8"?>
<p:tagLst xmlns:p="http://schemas.openxmlformats.org/presentationml/2006/main">
  <p:tag name="KSO_WM_FULL_TEXT_BEAUTIFY_COPY_ID" val="63497"/>
</p:tagLst>
</file>

<file path=ppt/tags/tag637.xml><?xml version="1.0" encoding="utf-8"?>
<p:tagLst xmlns:p="http://schemas.openxmlformats.org/presentationml/2006/main">
  <p:tag name="KSO_WM_FULL_TEXT_BEAUTIFY_COPY_ID" val="63498"/>
</p:tagLst>
</file>

<file path=ppt/tags/tag638.xml><?xml version="1.0" encoding="utf-8"?>
<p:tagLst xmlns:p="http://schemas.openxmlformats.org/presentationml/2006/main">
  <p:tag name="KSO_WM_FULL_TEXT_BEAUTIFY_COPY_ID" val="63499"/>
</p:tagLst>
</file>

<file path=ppt/tags/tag639.xml><?xml version="1.0" encoding="utf-8"?>
<p:tagLst xmlns:p="http://schemas.openxmlformats.org/presentationml/2006/main">
  <p:tag name="KSO_WM_FULL_TEXT_BEAUTIFY_COPY_ID" val="63500"/>
</p:tagLst>
</file>

<file path=ppt/tags/tag64.xml><?xml version="1.0" encoding="utf-8"?>
<p:tagLst xmlns:p="http://schemas.openxmlformats.org/presentationml/2006/main">
  <p:tag name="KSO_WM_FULL_TEXT_BEAUTIFY_COPY_ID" val="99"/>
</p:tagLst>
</file>

<file path=ppt/tags/tag640.xml><?xml version="1.0" encoding="utf-8"?>
<p:tagLst xmlns:p="http://schemas.openxmlformats.org/presentationml/2006/main">
  <p:tag name="KSO_WM_FULL_TEXT_BEAUTIFY_COPY_ID" val="4"/>
</p:tagLst>
</file>

<file path=ppt/tags/tag641.xml><?xml version="1.0" encoding="utf-8"?>
<p:tagLst xmlns:p="http://schemas.openxmlformats.org/presentationml/2006/main">
  <p:tag name="KSO_WM_FULL_TEXT_BEAUTIFY_COPY_ID" val="150995510"/>
</p:tagLst>
</file>

<file path=ppt/tags/tag642.xml><?xml version="1.0" encoding="utf-8"?>
<p:tagLst xmlns:p="http://schemas.openxmlformats.org/presentationml/2006/main">
  <p:tag name="KSO_WM_FULL_TEXT_BEAUTIFY_COPY_ID" val="64513"/>
</p:tagLst>
</file>

<file path=ppt/tags/tag643.xml><?xml version="1.0" encoding="utf-8"?>
<p:tagLst xmlns:p="http://schemas.openxmlformats.org/presentationml/2006/main">
  <p:tag name="KSO_WM_FULL_TEXT_BEAUTIFY_COPY_ID" val="64514"/>
</p:tagLst>
</file>

<file path=ppt/tags/tag644.xml><?xml version="1.0" encoding="utf-8"?>
<p:tagLst xmlns:p="http://schemas.openxmlformats.org/presentationml/2006/main">
  <p:tag name="KSO_WM_FULL_TEXT_BEAUTIFY_COPY_ID" val="64515"/>
</p:tagLst>
</file>

<file path=ppt/tags/tag645.xml><?xml version="1.0" encoding="utf-8"?>
<p:tagLst xmlns:p="http://schemas.openxmlformats.org/presentationml/2006/main">
  <p:tag name="KSO_WM_FULL_TEXT_BEAUTIFY_COPY_ID" val="64517"/>
</p:tagLst>
</file>

<file path=ppt/tags/tag646.xml><?xml version="1.0" encoding="utf-8"?>
<p:tagLst xmlns:p="http://schemas.openxmlformats.org/presentationml/2006/main">
  <p:tag name="KSO_WM_FULL_TEXT_BEAUTIFY_COPY_ID" val="64518"/>
</p:tagLst>
</file>

<file path=ppt/tags/tag647.xml><?xml version="1.0" encoding="utf-8"?>
<p:tagLst xmlns:p="http://schemas.openxmlformats.org/presentationml/2006/main">
  <p:tag name="KSO_WM_FULL_TEXT_BEAUTIFY_COPY_ID" val="64519"/>
</p:tagLst>
</file>

<file path=ppt/tags/tag648.xml><?xml version="1.0" encoding="utf-8"?>
<p:tagLst xmlns:p="http://schemas.openxmlformats.org/presentationml/2006/main">
  <p:tag name="KSO_WM_FULL_TEXT_BEAUTIFY_COPY_ID" val="64520"/>
</p:tagLst>
</file>

<file path=ppt/tags/tag649.xml><?xml version="1.0" encoding="utf-8"?>
<p:tagLst xmlns:p="http://schemas.openxmlformats.org/presentationml/2006/main">
  <p:tag name="KSO_WM_FULL_TEXT_BEAUTIFY_COPY_ID" val="64521"/>
</p:tagLst>
</file>

<file path=ppt/tags/tag65.xml><?xml version="1.0" encoding="utf-8"?>
<p:tagLst xmlns:p="http://schemas.openxmlformats.org/presentationml/2006/main">
  <p:tag name="KSO_WM_FULL_TEXT_BEAUTIFY_COPY_ID" val="100"/>
</p:tagLst>
</file>

<file path=ppt/tags/tag650.xml><?xml version="1.0" encoding="utf-8"?>
<p:tagLst xmlns:p="http://schemas.openxmlformats.org/presentationml/2006/main">
  <p:tag name="KSO_WM_FULL_TEXT_BEAUTIFY_COPY_ID" val="64522"/>
</p:tagLst>
</file>

<file path=ppt/tags/tag651.xml><?xml version="1.0" encoding="utf-8"?>
<p:tagLst xmlns:p="http://schemas.openxmlformats.org/presentationml/2006/main">
  <p:tag name="KSO_WM_FULL_TEXT_BEAUTIFY_COPY_ID" val="64524"/>
</p:tagLst>
</file>

<file path=ppt/tags/tag652.xml><?xml version="1.0" encoding="utf-8"?>
<p:tagLst xmlns:p="http://schemas.openxmlformats.org/presentationml/2006/main">
  <p:tag name="KSO_WM_FULL_TEXT_BEAUTIFY_COPY_ID" val="64525"/>
</p:tagLst>
</file>

<file path=ppt/tags/tag653.xml><?xml version="1.0" encoding="utf-8"?>
<p:tagLst xmlns:p="http://schemas.openxmlformats.org/presentationml/2006/main">
  <p:tag name="KSO_WM_FULL_TEXT_BEAUTIFY_COPY_ID" val="64526"/>
</p:tagLst>
</file>

<file path=ppt/tags/tag654.xml><?xml version="1.0" encoding="utf-8"?>
<p:tagLst xmlns:p="http://schemas.openxmlformats.org/presentationml/2006/main">
  <p:tag name="KSO_WM_FULL_TEXT_BEAUTIFY_COPY_ID" val="64527"/>
</p:tagLst>
</file>

<file path=ppt/tags/tag655.xml><?xml version="1.0" encoding="utf-8"?>
<p:tagLst xmlns:p="http://schemas.openxmlformats.org/presentationml/2006/main">
  <p:tag name="KSO_WM_FULL_TEXT_BEAUTIFY_COPY_ID" val="64529"/>
</p:tagLst>
</file>

<file path=ppt/tags/tag656.xml><?xml version="1.0" encoding="utf-8"?>
<p:tagLst xmlns:p="http://schemas.openxmlformats.org/presentationml/2006/main">
  <p:tag name="KSO_WM_FULL_TEXT_BEAUTIFY_COPY_ID" val="64530"/>
</p:tagLst>
</file>

<file path=ppt/tags/tag657.xml><?xml version="1.0" encoding="utf-8"?>
<p:tagLst xmlns:p="http://schemas.openxmlformats.org/presentationml/2006/main">
  <p:tag name="KSO_WM_FULL_TEXT_BEAUTIFY_COPY_ID" val="64531"/>
</p:tagLst>
</file>

<file path=ppt/tags/tag658.xml><?xml version="1.0" encoding="utf-8"?>
<p:tagLst xmlns:p="http://schemas.openxmlformats.org/presentationml/2006/main">
  <p:tag name="KSO_WM_FULL_TEXT_BEAUTIFY_COPY_ID" val="64532"/>
</p:tagLst>
</file>

<file path=ppt/tags/tag659.xml><?xml version="1.0" encoding="utf-8"?>
<p:tagLst xmlns:p="http://schemas.openxmlformats.org/presentationml/2006/main">
  <p:tag name="KSO_WM_FULL_TEXT_BEAUTIFY_COPY_ID" val="64533"/>
</p:tagLst>
</file>

<file path=ppt/tags/tag66.xml><?xml version="1.0" encoding="utf-8"?>
<p:tagLst xmlns:p="http://schemas.openxmlformats.org/presentationml/2006/main">
  <p:tag name="KSO_WM_FULL_TEXT_BEAUTIFY_COPY_ID" val="103"/>
</p:tagLst>
</file>

<file path=ppt/tags/tag660.xml><?xml version="1.0" encoding="utf-8"?>
<p:tagLst xmlns:p="http://schemas.openxmlformats.org/presentationml/2006/main">
  <p:tag name="KSO_WM_FULL_TEXT_BEAUTIFY_COPY_ID" val="64534"/>
</p:tagLst>
</file>

<file path=ppt/tags/tag661.xml><?xml version="1.0" encoding="utf-8"?>
<p:tagLst xmlns:p="http://schemas.openxmlformats.org/presentationml/2006/main">
  <p:tag name="KSO_WM_FULL_TEXT_BEAUTIFY_COPY_ID" val="65537"/>
</p:tagLst>
</file>

<file path=ppt/tags/tag662.xml><?xml version="1.0" encoding="utf-8"?>
<p:tagLst xmlns:p="http://schemas.openxmlformats.org/presentationml/2006/main">
  <p:tag name="KSO_WM_FULL_TEXT_BEAUTIFY_COPY_ID" val="65538"/>
</p:tagLst>
</file>

<file path=ppt/tags/tag663.xml><?xml version="1.0" encoding="utf-8"?>
<p:tagLst xmlns:p="http://schemas.openxmlformats.org/presentationml/2006/main">
  <p:tag name="KSO_WM_FULL_TEXT_BEAUTIFY_COPY_ID" val="65539"/>
</p:tagLst>
</file>

<file path=ppt/tags/tag664.xml><?xml version="1.0" encoding="utf-8"?>
<p:tagLst xmlns:p="http://schemas.openxmlformats.org/presentationml/2006/main">
  <p:tag name="KSO_WM_FULL_TEXT_BEAUTIFY_COPY_ID" val="65540"/>
</p:tagLst>
</file>

<file path=ppt/tags/tag665.xml><?xml version="1.0" encoding="utf-8"?>
<p:tagLst xmlns:p="http://schemas.openxmlformats.org/presentationml/2006/main">
  <p:tag name="KSO_WM_FULL_TEXT_BEAUTIFY_COPY_ID" val="65541"/>
</p:tagLst>
</file>

<file path=ppt/tags/tag666.xml><?xml version="1.0" encoding="utf-8"?>
<p:tagLst xmlns:p="http://schemas.openxmlformats.org/presentationml/2006/main">
  <p:tag name="KSO_WM_FULL_TEXT_BEAUTIFY_COPY_ID" val="65542"/>
</p:tagLst>
</file>

<file path=ppt/tags/tag667.xml><?xml version="1.0" encoding="utf-8"?>
<p:tagLst xmlns:p="http://schemas.openxmlformats.org/presentationml/2006/main">
  <p:tag name="KSO_WM_FULL_TEXT_BEAUTIFY_COPY_ID" val="65543"/>
</p:tagLst>
</file>

<file path=ppt/tags/tag668.xml><?xml version="1.0" encoding="utf-8"?>
<p:tagLst xmlns:p="http://schemas.openxmlformats.org/presentationml/2006/main">
  <p:tag name="KSO_WM_FULL_TEXT_BEAUTIFY_COPY_ID" val="66562"/>
</p:tagLst>
</file>

<file path=ppt/tags/tag669.xml><?xml version="1.0" encoding="utf-8"?>
<p:tagLst xmlns:p="http://schemas.openxmlformats.org/presentationml/2006/main">
  <p:tag name="KSO_WM_FULL_TEXT_BEAUTIFY_COPY_ID" val="4"/>
</p:tagLst>
</file>

<file path=ppt/tags/tag67.xml><?xml version="1.0" encoding="utf-8"?>
<p:tagLst xmlns:p="http://schemas.openxmlformats.org/presentationml/2006/main">
  <p:tag name="KSO_WM_FULL_TEXT_BEAUTIFY_COPY_ID" val="107"/>
</p:tagLst>
</file>

<file path=ppt/tags/tag670.xml><?xml version="1.0" encoding="utf-8"?>
<p:tagLst xmlns:p="http://schemas.openxmlformats.org/presentationml/2006/main">
  <p:tag name="KSO_WM_FULL_TEXT_BEAUTIFY_COPY_ID" val="150995511"/>
</p:tagLst>
</file>

<file path=ppt/tags/tag671.xml><?xml version="1.0" encoding="utf-8"?>
<p:tagLst xmlns:p="http://schemas.openxmlformats.org/presentationml/2006/main">
  <p:tag name="KSO_WM_FULL_TEXT_BEAUTIFY_COPY_ID" val="55"/>
</p:tagLst>
</file>

<file path=ppt/tags/tag672.xml><?xml version="1.0" encoding="utf-8"?>
<p:tagLst xmlns:p="http://schemas.openxmlformats.org/presentationml/2006/main">
  <p:tag name="KSO_WM_FULL_TEXT_BEAUTIFY_COPY_ID" val="56"/>
</p:tagLst>
</file>

<file path=ppt/tags/tag673.xml><?xml version="1.0" encoding="utf-8"?>
<p:tagLst xmlns:p="http://schemas.openxmlformats.org/presentationml/2006/main">
  <p:tag name="KSO_WM_FULL_TEXT_BEAUTIFY_COPY_ID" val="57"/>
</p:tagLst>
</file>

<file path=ppt/tags/tag674.xml><?xml version="1.0" encoding="utf-8"?>
<p:tagLst xmlns:p="http://schemas.openxmlformats.org/presentationml/2006/main">
  <p:tag name="KSO_WM_FULL_TEXT_BEAUTIFY_COPY_ID" val="58"/>
</p:tagLst>
</file>

<file path=ppt/tags/tag675.xml><?xml version="1.0" encoding="utf-8"?>
<p:tagLst xmlns:p="http://schemas.openxmlformats.org/presentationml/2006/main">
  <p:tag name="KSO_WM_FULL_TEXT_BEAUTIFY_COPY_ID" val="59"/>
</p:tagLst>
</file>

<file path=ppt/tags/tag676.xml><?xml version="1.0" encoding="utf-8"?>
<p:tagLst xmlns:p="http://schemas.openxmlformats.org/presentationml/2006/main">
  <p:tag name="KSO_WM_FULL_TEXT_BEAUTIFY_COPY_ID" val="51"/>
</p:tagLst>
</file>

<file path=ppt/tags/tag677.xml><?xml version="1.0" encoding="utf-8"?>
<p:tagLst xmlns:p="http://schemas.openxmlformats.org/presentationml/2006/main">
  <p:tag name="KSO_WM_FULL_TEXT_BEAUTIFY_COPY_ID" val="5"/>
</p:tagLst>
</file>

<file path=ppt/tags/tag678.xml><?xml version="1.0" encoding="utf-8"?>
<p:tagLst xmlns:p="http://schemas.openxmlformats.org/presentationml/2006/main">
  <p:tag name="KSO_WM_FULL_TEXT_BEAUTIFY_COPY_ID" val="2"/>
</p:tagLst>
</file>

<file path=ppt/tags/tag679.xml><?xml version="1.0" encoding="utf-8"?>
<p:tagLst xmlns:p="http://schemas.openxmlformats.org/presentationml/2006/main">
  <p:tag name="KSO_WM_FULL_TEXT_BEAUTIFY_COPY_ID" val="150996526"/>
</p:tagLst>
</file>

<file path=ppt/tags/tag68.xml><?xml version="1.0" encoding="utf-8"?>
<p:tagLst xmlns:p="http://schemas.openxmlformats.org/presentationml/2006/main">
  <p:tag name="KSO_WM_FULL_TEXT_BEAUTIFY_COPY_ID" val="108"/>
</p:tagLst>
</file>

<file path=ppt/tags/tag680.xml><?xml version="1.0" encoding="utf-8"?>
<p:tagLst xmlns:p="http://schemas.openxmlformats.org/presentationml/2006/main">
  <p:tag name="KSO_WM_FULL_TEXT_BEAUTIFY_COPY_ID" val="2"/>
</p:tagLst>
</file>

<file path=ppt/tags/tag681.xml><?xml version="1.0" encoding="utf-8"?>
<p:tagLst xmlns:p="http://schemas.openxmlformats.org/presentationml/2006/main">
  <p:tag name="KSO_WM_FULL_TEXT_BEAUTIFY_COPY_ID" val="6"/>
</p:tagLst>
</file>

<file path=ppt/tags/tag682.xml><?xml version="1.0" encoding="utf-8"?>
<p:tagLst xmlns:p="http://schemas.openxmlformats.org/presentationml/2006/main">
  <p:tag name="KSO_WM_FULL_TEXT_BEAUTIFY_COPY_ID" val="7"/>
</p:tagLst>
</file>

<file path=ppt/tags/tag683.xml><?xml version="1.0" encoding="utf-8"?>
<p:tagLst xmlns:p="http://schemas.openxmlformats.org/presentationml/2006/main">
  <p:tag name="KSO_WM_FULL_TEXT_BEAUTIFY_COPY_ID" val="8"/>
</p:tagLst>
</file>

<file path=ppt/tags/tag684.xml><?xml version="1.0" encoding="utf-8"?>
<p:tagLst xmlns:p="http://schemas.openxmlformats.org/presentationml/2006/main">
  <p:tag name="KSO_WM_FULL_TEXT_BEAUTIFY_COPY_ID" val="9"/>
</p:tagLst>
</file>

<file path=ppt/tags/tag685.xml><?xml version="1.0" encoding="utf-8"?>
<p:tagLst xmlns:p="http://schemas.openxmlformats.org/presentationml/2006/main">
  <p:tag name="KSO_WM_FULL_TEXT_BEAUTIFY_COPY_ID" val="10"/>
</p:tagLst>
</file>

<file path=ppt/tags/tag686.xml><?xml version="1.0" encoding="utf-8"?>
<p:tagLst xmlns:p="http://schemas.openxmlformats.org/presentationml/2006/main">
  <p:tag name="KSO_WM_FULL_TEXT_BEAUTIFY_COPY_ID" val="11"/>
</p:tagLst>
</file>

<file path=ppt/tags/tag687.xml><?xml version="1.0" encoding="utf-8"?>
<p:tagLst xmlns:p="http://schemas.openxmlformats.org/presentationml/2006/main">
  <p:tag name="KSO_WM_FULL_TEXT_BEAUTIFY_COPY_ID" val="12"/>
</p:tagLst>
</file>

<file path=ppt/tags/tag688.xml><?xml version="1.0" encoding="utf-8"?>
<p:tagLst xmlns:p="http://schemas.openxmlformats.org/presentationml/2006/main">
  <p:tag name="KSO_WM_FULL_TEXT_BEAUTIFY_COPY_ID" val="13"/>
</p:tagLst>
</file>

<file path=ppt/tags/tag689.xml><?xml version="1.0" encoding="utf-8"?>
<p:tagLst xmlns:p="http://schemas.openxmlformats.org/presentationml/2006/main">
  <p:tag name="KSO_WM_FULL_TEXT_BEAUTIFY_COPY_ID" val="14"/>
</p:tagLst>
</file>

<file path=ppt/tags/tag69.xml><?xml version="1.0" encoding="utf-8"?>
<p:tagLst xmlns:p="http://schemas.openxmlformats.org/presentationml/2006/main">
  <p:tag name="KSO_WM_FULL_TEXT_BEAUTIFY_COPY_ID" val="106"/>
</p:tagLst>
</file>

<file path=ppt/tags/tag690.xml><?xml version="1.0" encoding="utf-8"?>
<p:tagLst xmlns:p="http://schemas.openxmlformats.org/presentationml/2006/main">
  <p:tag name="KSO_WM_FULL_TEXT_BEAUTIFY_COPY_ID" val="15"/>
</p:tagLst>
</file>

<file path=ppt/tags/tag691.xml><?xml version="1.0" encoding="utf-8"?>
<p:tagLst xmlns:p="http://schemas.openxmlformats.org/presentationml/2006/main">
  <p:tag name="KSO_WM_FULL_TEXT_BEAUTIFY_COPY_ID" val="16"/>
</p:tagLst>
</file>

<file path=ppt/tags/tag692.xml><?xml version="1.0" encoding="utf-8"?>
<p:tagLst xmlns:p="http://schemas.openxmlformats.org/presentationml/2006/main">
  <p:tag name="KSO_WM_FULL_TEXT_BEAUTIFY_COPY_ID" val="17"/>
</p:tagLst>
</file>

<file path=ppt/tags/tag693.xml><?xml version="1.0" encoding="utf-8"?>
<p:tagLst xmlns:p="http://schemas.openxmlformats.org/presentationml/2006/main">
  <p:tag name="KSO_WM_FULL_TEXT_BEAUTIFY_COPY_ID" val="21"/>
</p:tagLst>
</file>

<file path=ppt/tags/tag694.xml><?xml version="1.0" encoding="utf-8"?>
<p:tagLst xmlns:p="http://schemas.openxmlformats.org/presentationml/2006/main">
  <p:tag name="KSO_WM_FULL_TEXT_BEAUTIFY_COPY_ID" val="22"/>
</p:tagLst>
</file>

<file path=ppt/tags/tag695.xml><?xml version="1.0" encoding="utf-8"?>
<p:tagLst xmlns:p="http://schemas.openxmlformats.org/presentationml/2006/main">
  <p:tag name="KSO_WM_FULL_TEXT_BEAUTIFY_COPY_ID" val="23"/>
</p:tagLst>
</file>

<file path=ppt/tags/tag696.xml><?xml version="1.0" encoding="utf-8"?>
<p:tagLst xmlns:p="http://schemas.openxmlformats.org/presentationml/2006/main">
  <p:tag name="KSO_WM_FULL_TEXT_BEAUTIFY_COPY_ID" val="24"/>
</p:tagLst>
</file>

<file path=ppt/tags/tag697.xml><?xml version="1.0" encoding="utf-8"?>
<p:tagLst xmlns:p="http://schemas.openxmlformats.org/presentationml/2006/main">
  <p:tag name="KSO_WM_FULL_TEXT_BEAUTIFY_COPY_ID" val="25"/>
</p:tagLst>
</file>

<file path=ppt/tags/tag698.xml><?xml version="1.0" encoding="utf-8"?>
<p:tagLst xmlns:p="http://schemas.openxmlformats.org/presentationml/2006/main">
  <p:tag name="KSO_WM_FULL_TEXT_BEAUTIFY_COPY_ID" val="26"/>
</p:tagLst>
</file>

<file path=ppt/tags/tag699.xml><?xml version="1.0" encoding="utf-8"?>
<p:tagLst xmlns:p="http://schemas.openxmlformats.org/presentationml/2006/main">
  <p:tag name="KSO_WM_FULL_TEXT_BEAUTIFY_COPY_ID" val="27"/>
</p:tagLst>
</file>

<file path=ppt/tags/tag7.xml><?xml version="1.0" encoding="utf-8"?>
<p:tagLst xmlns:p="http://schemas.openxmlformats.org/presentationml/2006/main">
  <p:tag name="KSO_WM_FULL_TEXT_BEAUTIFY_COPY_ID" val="6"/>
</p:tagLst>
</file>

<file path=ppt/tags/tag70.xml><?xml version="1.0" encoding="utf-8"?>
<p:tagLst xmlns:p="http://schemas.openxmlformats.org/presentationml/2006/main">
  <p:tag name="KSO_WM_FULL_TEXT_BEAUTIFY_COPY_ID" val="109"/>
</p:tagLst>
</file>

<file path=ppt/tags/tag700.xml><?xml version="1.0" encoding="utf-8"?>
<p:tagLst xmlns:p="http://schemas.openxmlformats.org/presentationml/2006/main">
  <p:tag name="KSO_WM_FULL_TEXT_BEAUTIFY_COPY_ID" val="28"/>
</p:tagLst>
</file>

<file path=ppt/tags/tag701.xml><?xml version="1.0" encoding="utf-8"?>
<p:tagLst xmlns:p="http://schemas.openxmlformats.org/presentationml/2006/main">
  <p:tag name="KSO_WM_FULL_TEXT_BEAUTIFY_COPY_ID" val="30"/>
</p:tagLst>
</file>

<file path=ppt/tags/tag702.xml><?xml version="1.0" encoding="utf-8"?>
<p:tagLst xmlns:p="http://schemas.openxmlformats.org/presentationml/2006/main">
  <p:tag name="KSO_WM_FULL_TEXT_BEAUTIFY_COPY_ID" val="31"/>
</p:tagLst>
</file>

<file path=ppt/tags/tag703.xml><?xml version="1.0" encoding="utf-8"?>
<p:tagLst xmlns:p="http://schemas.openxmlformats.org/presentationml/2006/main">
  <p:tag name="KSO_WM_FULL_TEXT_BEAUTIFY_COPY_ID" val="32"/>
</p:tagLst>
</file>

<file path=ppt/tags/tag704.xml><?xml version="1.0" encoding="utf-8"?>
<p:tagLst xmlns:p="http://schemas.openxmlformats.org/presentationml/2006/main">
  <p:tag name="KSO_WM_FULL_TEXT_BEAUTIFY_COPY_ID" val="33"/>
</p:tagLst>
</file>

<file path=ppt/tags/tag705.xml><?xml version="1.0" encoding="utf-8"?>
<p:tagLst xmlns:p="http://schemas.openxmlformats.org/presentationml/2006/main">
  <p:tag name="KSO_WM_FULL_TEXT_BEAUTIFY_COPY_ID" val="5"/>
</p:tagLst>
</file>

<file path=ppt/tags/tag706.xml><?xml version="1.0" encoding="utf-8"?>
<p:tagLst xmlns:p="http://schemas.openxmlformats.org/presentationml/2006/main">
  <p:tag name="KSO_WM_FULL_TEXT_BEAUTIFY_COPY_ID" val="150996533"/>
</p:tagLst>
</file>

<file path=ppt/tags/tag707.xml><?xml version="1.0" encoding="utf-8"?>
<p:tagLst xmlns:p="http://schemas.openxmlformats.org/presentationml/2006/main">
  <p:tag name="KSO_WM_FULL_TEXT_BEAUTIFY_COPY_ID" val="2"/>
</p:tagLst>
</file>

<file path=ppt/tags/tag708.xml><?xml version="1.0" encoding="utf-8"?>
<p:tagLst xmlns:p="http://schemas.openxmlformats.org/presentationml/2006/main">
  <p:tag name="KSO_WM_FULL_TEXT_BEAUTIFY_COPY_ID" val="5"/>
</p:tagLst>
</file>

<file path=ppt/tags/tag709.xml><?xml version="1.0" encoding="utf-8"?>
<p:tagLst xmlns:p="http://schemas.openxmlformats.org/presentationml/2006/main">
  <p:tag name="KSO_WM_FULL_TEXT_BEAUTIFY_COPY_ID" val="6"/>
</p:tagLst>
</file>

<file path=ppt/tags/tag71.xml><?xml version="1.0" encoding="utf-8"?>
<p:tagLst xmlns:p="http://schemas.openxmlformats.org/presentationml/2006/main">
  <p:tag name="KSO_WM_FULL_TEXT_BEAUTIFY_COPY_ID" val="110"/>
</p:tagLst>
</file>

<file path=ppt/tags/tag710.xml><?xml version="1.0" encoding="utf-8"?>
<p:tagLst xmlns:p="http://schemas.openxmlformats.org/presentationml/2006/main">
  <p:tag name="KSO_WM_FULL_TEXT_BEAUTIFY_COPY_ID" val="7"/>
</p:tagLst>
</file>

<file path=ppt/tags/tag711.xml><?xml version="1.0" encoding="utf-8"?>
<p:tagLst xmlns:p="http://schemas.openxmlformats.org/presentationml/2006/main">
  <p:tag name="KSO_WM_FULL_TEXT_BEAUTIFY_COPY_ID" val="8"/>
</p:tagLst>
</file>

<file path=ppt/tags/tag712.xml><?xml version="1.0" encoding="utf-8"?>
<p:tagLst xmlns:p="http://schemas.openxmlformats.org/presentationml/2006/main">
  <p:tag name="KSO_WM_FULL_TEXT_BEAUTIFY_COPY_ID" val="9"/>
</p:tagLst>
</file>

<file path=ppt/tags/tag713.xml><?xml version="1.0" encoding="utf-8"?>
<p:tagLst xmlns:p="http://schemas.openxmlformats.org/presentationml/2006/main">
  <p:tag name="KSO_WM_FULL_TEXT_BEAUTIFY_COPY_ID" val="10"/>
</p:tagLst>
</file>

<file path=ppt/tags/tag714.xml><?xml version="1.0" encoding="utf-8"?>
<p:tagLst xmlns:p="http://schemas.openxmlformats.org/presentationml/2006/main">
  <p:tag name="KSO_WM_FULL_TEXT_BEAUTIFY_COPY_ID" val="11"/>
</p:tagLst>
</file>

<file path=ppt/tags/tag715.xml><?xml version="1.0" encoding="utf-8"?>
<p:tagLst xmlns:p="http://schemas.openxmlformats.org/presentationml/2006/main">
  <p:tag name="KSO_WM_FULL_TEXT_BEAUTIFY_COPY_ID" val="12"/>
</p:tagLst>
</file>

<file path=ppt/tags/tag716.xml><?xml version="1.0" encoding="utf-8"?>
<p:tagLst xmlns:p="http://schemas.openxmlformats.org/presentationml/2006/main">
  <p:tag name="KSO_WM_FULL_TEXT_BEAUTIFY_COPY_ID" val="13"/>
</p:tagLst>
</file>

<file path=ppt/tags/tag717.xml><?xml version="1.0" encoding="utf-8"?>
<p:tagLst xmlns:p="http://schemas.openxmlformats.org/presentationml/2006/main">
  <p:tag name="KSO_WM_FULL_TEXT_BEAUTIFY_COPY_ID" val="14"/>
</p:tagLst>
</file>

<file path=ppt/tags/tag718.xml><?xml version="1.0" encoding="utf-8"?>
<p:tagLst xmlns:p="http://schemas.openxmlformats.org/presentationml/2006/main">
  <p:tag name="KSO_WM_FULL_TEXT_BEAUTIFY_COPY_ID" val="15"/>
</p:tagLst>
</file>

<file path=ppt/tags/tag719.xml><?xml version="1.0" encoding="utf-8"?>
<p:tagLst xmlns:p="http://schemas.openxmlformats.org/presentationml/2006/main">
  <p:tag name="KSO_WM_FULL_TEXT_BEAUTIFY_COPY_ID" val="16"/>
</p:tagLst>
</file>

<file path=ppt/tags/tag72.xml><?xml version="1.0" encoding="utf-8"?>
<p:tagLst xmlns:p="http://schemas.openxmlformats.org/presentationml/2006/main">
  <p:tag name="KSO_WM_FULL_TEXT_BEAUTIFY_COPY_ID" val="111"/>
</p:tagLst>
</file>

<file path=ppt/tags/tag720.xml><?xml version="1.0" encoding="utf-8"?>
<p:tagLst xmlns:p="http://schemas.openxmlformats.org/presentationml/2006/main">
  <p:tag name="KSO_WM_FULL_TEXT_BEAUTIFY_COPY_ID" val="17"/>
</p:tagLst>
</file>

<file path=ppt/tags/tag721.xml><?xml version="1.0" encoding="utf-8"?>
<p:tagLst xmlns:p="http://schemas.openxmlformats.org/presentationml/2006/main">
  <p:tag name="KSO_WM_FULL_TEXT_BEAUTIFY_COPY_ID" val="18"/>
</p:tagLst>
</file>

<file path=ppt/tags/tag722.xml><?xml version="1.0" encoding="utf-8"?>
<p:tagLst xmlns:p="http://schemas.openxmlformats.org/presentationml/2006/main">
  <p:tag name="KSO_WM_FULL_TEXT_BEAUTIFY_COPY_ID" val="19"/>
</p:tagLst>
</file>

<file path=ppt/tags/tag723.xml><?xml version="1.0" encoding="utf-8"?>
<p:tagLst xmlns:p="http://schemas.openxmlformats.org/presentationml/2006/main">
  <p:tag name="KSO_WM_FULL_TEXT_BEAUTIFY_COPY_ID" val="20"/>
</p:tagLst>
</file>

<file path=ppt/tags/tag724.xml><?xml version="1.0" encoding="utf-8"?>
<p:tagLst xmlns:p="http://schemas.openxmlformats.org/presentationml/2006/main">
  <p:tag name="KSO_WM_FULL_TEXT_BEAUTIFY_COPY_ID" val="21"/>
</p:tagLst>
</file>

<file path=ppt/tags/tag725.xml><?xml version="1.0" encoding="utf-8"?>
<p:tagLst xmlns:p="http://schemas.openxmlformats.org/presentationml/2006/main">
  <p:tag name="KSO_WM_FULL_TEXT_BEAUTIFY_COPY_ID" val="22"/>
</p:tagLst>
</file>

<file path=ppt/tags/tag726.xml><?xml version="1.0" encoding="utf-8"?>
<p:tagLst xmlns:p="http://schemas.openxmlformats.org/presentationml/2006/main">
  <p:tag name="KSO_WM_FULL_TEXT_BEAUTIFY_COPY_ID" val="23"/>
</p:tagLst>
</file>

<file path=ppt/tags/tag727.xml><?xml version="1.0" encoding="utf-8"?>
<p:tagLst xmlns:p="http://schemas.openxmlformats.org/presentationml/2006/main">
  <p:tag name="KSO_WM_FULL_TEXT_BEAUTIFY_COPY_ID" val="24"/>
</p:tagLst>
</file>

<file path=ppt/tags/tag728.xml><?xml version="1.0" encoding="utf-8"?>
<p:tagLst xmlns:p="http://schemas.openxmlformats.org/presentationml/2006/main">
  <p:tag name="KSO_WM_FULL_TEXT_BEAUTIFY_COPY_ID" val="25"/>
</p:tagLst>
</file>

<file path=ppt/tags/tag729.xml><?xml version="1.0" encoding="utf-8"?>
<p:tagLst xmlns:p="http://schemas.openxmlformats.org/presentationml/2006/main">
  <p:tag name="KSO_WM_FULL_TEXT_BEAUTIFY_COPY_ID" val="26"/>
</p:tagLst>
</file>

<file path=ppt/tags/tag73.xml><?xml version="1.0" encoding="utf-8"?>
<p:tagLst xmlns:p="http://schemas.openxmlformats.org/presentationml/2006/main">
  <p:tag name="KSO_WM_FULL_TEXT_BEAUTIFY_COPY_ID" val="115"/>
</p:tagLst>
</file>

<file path=ppt/tags/tag730.xml><?xml version="1.0" encoding="utf-8"?>
<p:tagLst xmlns:p="http://schemas.openxmlformats.org/presentationml/2006/main">
  <p:tag name="KSO_WM_FULL_TEXT_BEAUTIFY_COPY_ID" val="27"/>
</p:tagLst>
</file>

<file path=ppt/tags/tag731.xml><?xml version="1.0" encoding="utf-8"?>
<p:tagLst xmlns:p="http://schemas.openxmlformats.org/presentationml/2006/main">
  <p:tag name="KSO_WM_FULL_TEXT_BEAUTIFY_COPY_ID" val="28"/>
</p:tagLst>
</file>

<file path=ppt/tags/tag732.xml><?xml version="1.0" encoding="utf-8"?>
<p:tagLst xmlns:p="http://schemas.openxmlformats.org/presentationml/2006/main">
  <p:tag name="KSO_WM_FULL_TEXT_BEAUTIFY_COPY_ID" val="29"/>
</p:tagLst>
</file>

<file path=ppt/tags/tag733.xml><?xml version="1.0" encoding="utf-8"?>
<p:tagLst xmlns:p="http://schemas.openxmlformats.org/presentationml/2006/main">
  <p:tag name="KSO_WM_FULL_TEXT_BEAUTIFY_COPY_ID" val="30"/>
</p:tagLst>
</file>

<file path=ppt/tags/tag734.xml><?xml version="1.0" encoding="utf-8"?>
<p:tagLst xmlns:p="http://schemas.openxmlformats.org/presentationml/2006/main">
  <p:tag name="KSO_WM_FULL_TEXT_BEAUTIFY_COPY_ID" val="37"/>
</p:tagLst>
</file>

<file path=ppt/tags/tag735.xml><?xml version="1.0" encoding="utf-8"?>
<p:tagLst xmlns:p="http://schemas.openxmlformats.org/presentationml/2006/main">
  <p:tag name="KSO_WM_FULL_TEXT_BEAUTIFY_COPY_ID" val="38"/>
</p:tagLst>
</file>

<file path=ppt/tags/tag736.xml><?xml version="1.0" encoding="utf-8"?>
<p:tagLst xmlns:p="http://schemas.openxmlformats.org/presentationml/2006/main">
  <p:tag name="KSO_WM_FULL_TEXT_BEAUTIFY_COPY_ID" val="39"/>
</p:tagLst>
</file>

<file path=ppt/tags/tag737.xml><?xml version="1.0" encoding="utf-8"?>
<p:tagLst xmlns:p="http://schemas.openxmlformats.org/presentationml/2006/main">
  <p:tag name="KSO_WM_FULL_TEXT_BEAUTIFY_COPY_ID" val="4"/>
</p:tagLst>
</file>

<file path=ppt/tags/tag738.xml><?xml version="1.0" encoding="utf-8"?>
<p:tagLst xmlns:p="http://schemas.openxmlformats.org/presentationml/2006/main">
  <p:tag name="KSO_WM_FULL_TEXT_BEAUTIFY_COPY_ID" val="150996712"/>
</p:tagLst>
</file>

<file path=ppt/tags/tag739.xml><?xml version="1.0" encoding="utf-8"?>
<p:tagLst xmlns:p="http://schemas.openxmlformats.org/presentationml/2006/main">
  <p:tag name="KSO_WM_FULL_TEXT_BEAUTIFY_COPY_ID" val="32"/>
</p:tagLst>
</file>

<file path=ppt/tags/tag74.xml><?xml version="1.0" encoding="utf-8"?>
<p:tagLst xmlns:p="http://schemas.openxmlformats.org/presentationml/2006/main">
  <p:tag name="KSO_WM_FULL_TEXT_BEAUTIFY_COPY_ID" val="116"/>
</p:tagLst>
</file>

<file path=ppt/tags/tag740.xml><?xml version="1.0" encoding="utf-8"?>
<p:tagLst xmlns:p="http://schemas.openxmlformats.org/presentationml/2006/main">
  <p:tag name="KSO_WM_FULL_TEXT_BEAUTIFY_COPY_ID" val="33"/>
</p:tagLst>
</file>

<file path=ppt/tags/tag741.xml><?xml version="1.0" encoding="utf-8"?>
<p:tagLst xmlns:p="http://schemas.openxmlformats.org/presentationml/2006/main">
  <p:tag name="KSO_WM_FULL_TEXT_BEAUTIFY_COPY_ID" val="36"/>
</p:tagLst>
</file>

<file path=ppt/tags/tag742.xml><?xml version="1.0" encoding="utf-8"?>
<p:tagLst xmlns:p="http://schemas.openxmlformats.org/presentationml/2006/main">
  <p:tag name="KSO_WM_FULL_TEXT_BEAUTIFY_COPY_ID" val="37"/>
</p:tagLst>
</file>

<file path=ppt/tags/tag743.xml><?xml version="1.0" encoding="utf-8"?>
<p:tagLst xmlns:p="http://schemas.openxmlformats.org/presentationml/2006/main">
  <p:tag name="KSO_WM_FULL_TEXT_BEAUTIFY_COPY_ID" val="40"/>
</p:tagLst>
</file>

<file path=ppt/tags/tag744.xml><?xml version="1.0" encoding="utf-8"?>
<p:tagLst xmlns:p="http://schemas.openxmlformats.org/presentationml/2006/main">
  <p:tag name="KSO_WM_FULL_TEXT_BEAUTIFY_COPY_ID" val="41"/>
</p:tagLst>
</file>

<file path=ppt/tags/tag745.xml><?xml version="1.0" encoding="utf-8"?>
<p:tagLst xmlns:p="http://schemas.openxmlformats.org/presentationml/2006/main">
  <p:tag name="KSO_WM_FULL_TEXT_BEAUTIFY_COPY_ID" val="3"/>
</p:tagLst>
</file>

<file path=ppt/tags/tag746.xml><?xml version="1.0" encoding="utf-8"?>
<p:tagLst xmlns:p="http://schemas.openxmlformats.org/presentationml/2006/main">
  <p:tag name="KSO_WM_FULL_TEXT_BEAUTIFY_COPY_ID" val="45"/>
</p:tagLst>
</file>

<file path=ppt/tags/tag747.xml><?xml version="1.0" encoding="utf-8"?>
<p:tagLst xmlns:p="http://schemas.openxmlformats.org/presentationml/2006/main">
  <p:tag name="KSO_WM_FULL_TEXT_BEAUTIFY_COPY_ID" val="48"/>
</p:tagLst>
</file>

<file path=ppt/tags/tag748.xml><?xml version="1.0" encoding="utf-8"?>
<p:tagLst xmlns:p="http://schemas.openxmlformats.org/presentationml/2006/main">
  <p:tag name="KSO_WM_FULL_TEXT_BEAUTIFY_COPY_ID" val="49"/>
</p:tagLst>
</file>

<file path=ppt/tags/tag749.xml><?xml version="1.0" encoding="utf-8"?>
<p:tagLst xmlns:p="http://schemas.openxmlformats.org/presentationml/2006/main">
  <p:tag name="KSO_WM_FULL_TEXT_BEAUTIFY_COPY_ID" val="52"/>
</p:tagLst>
</file>

<file path=ppt/tags/tag75.xml><?xml version="1.0" encoding="utf-8"?>
<p:tagLst xmlns:p="http://schemas.openxmlformats.org/presentationml/2006/main">
  <p:tag name="KSO_WM_FULL_TEXT_BEAUTIFY_COPY_ID" val="114"/>
</p:tagLst>
</file>

<file path=ppt/tags/tag750.xml><?xml version="1.0" encoding="utf-8"?>
<p:tagLst xmlns:p="http://schemas.openxmlformats.org/presentationml/2006/main">
  <p:tag name="KSO_WM_FULL_TEXT_BEAUTIFY_COPY_ID" val="53"/>
</p:tagLst>
</file>

<file path=ppt/tags/tag751.xml><?xml version="1.0" encoding="utf-8"?>
<p:tagLst xmlns:p="http://schemas.openxmlformats.org/presentationml/2006/main">
  <p:tag name="KSO_WM_FULL_TEXT_BEAUTIFY_COPY_ID" val="54"/>
</p:tagLst>
</file>

<file path=ppt/tags/tag752.xml><?xml version="1.0" encoding="utf-8"?>
<p:tagLst xmlns:p="http://schemas.openxmlformats.org/presentationml/2006/main">
  <p:tag name="KSO_WM_FULL_TEXT_BEAUTIFY_COPY_ID" val="4"/>
</p:tagLst>
</file>

<file path=ppt/tags/tag753.xml><?xml version="1.0" encoding="utf-8"?>
<p:tagLst xmlns:p="http://schemas.openxmlformats.org/presentationml/2006/main">
  <p:tag name="KSO_WM_FULL_TEXT_BEAUTIFY_COPY_ID" val="5"/>
</p:tagLst>
</file>

<file path=ppt/tags/tag754.xml><?xml version="1.0" encoding="utf-8"?>
<p:tagLst xmlns:p="http://schemas.openxmlformats.org/presentationml/2006/main">
  <p:tag name="KSO_WM_FULL_TEXT_BEAUTIFY_COPY_ID" val="7"/>
</p:tagLst>
</file>

<file path=ppt/tags/tag755.xml><?xml version="1.0" encoding="utf-8"?>
<p:tagLst xmlns:p="http://schemas.openxmlformats.org/presentationml/2006/main">
  <p:tag name="KSO_WM_FULL_TEXT_BEAUTIFY_COPY_ID" val="8"/>
</p:tagLst>
</file>

<file path=ppt/tags/tag756.xml><?xml version="1.0" encoding="utf-8"?>
<p:tagLst xmlns:p="http://schemas.openxmlformats.org/presentationml/2006/main">
  <p:tag name="KSO_WM_FULL_TEXT_BEAUTIFY_COPY_ID" val="9"/>
</p:tagLst>
</file>

<file path=ppt/tags/tag757.xml><?xml version="1.0" encoding="utf-8"?>
<p:tagLst xmlns:p="http://schemas.openxmlformats.org/presentationml/2006/main">
  <p:tag name="KSO_WM_FULL_TEXT_BEAUTIFY_COPY_ID" val="6"/>
</p:tagLst>
</file>

<file path=ppt/tags/tag758.xml><?xml version="1.0" encoding="utf-8"?>
<p:tagLst xmlns:p="http://schemas.openxmlformats.org/presentationml/2006/main">
  <p:tag name="KSO_WM_FULL_TEXT_BEAUTIFY_COPY_ID" val="150996534"/>
</p:tagLst>
</file>

<file path=ppt/tags/tag759.xml><?xml version="1.0" encoding="utf-8"?>
<p:tagLst xmlns:p="http://schemas.openxmlformats.org/presentationml/2006/main">
  <p:tag name="KSO_WM_FULL_TEXT_BEAUTIFY_COPY_ID" val="48"/>
</p:tagLst>
</file>

<file path=ppt/tags/tag76.xml><?xml version="1.0" encoding="utf-8"?>
<p:tagLst xmlns:p="http://schemas.openxmlformats.org/presentationml/2006/main">
  <p:tag name="KSO_WM_FULL_TEXT_BEAUTIFY_COPY_ID" val="150996480"/>
</p:tagLst>
</file>

<file path=ppt/tags/tag760.xml><?xml version="1.0" encoding="utf-8"?>
<p:tagLst xmlns:p="http://schemas.openxmlformats.org/presentationml/2006/main">
  <p:tag name="KSO_WM_FULL_TEXT_BEAUTIFY_COPY_ID" val="51"/>
</p:tagLst>
</file>

<file path=ppt/tags/tag761.xml><?xml version="1.0" encoding="utf-8"?>
<p:tagLst xmlns:p="http://schemas.openxmlformats.org/presentationml/2006/main">
  <p:tag name="KSO_WM_FULL_TEXT_BEAUTIFY_COPY_ID" val="27"/>
</p:tagLst>
</file>

<file path=ppt/tags/tag762.xml><?xml version="1.0" encoding="utf-8"?>
<p:tagLst xmlns:p="http://schemas.openxmlformats.org/presentationml/2006/main">
  <p:tag name="KSO_WM_FULL_TEXT_BEAUTIFY_COPY_ID" val="29"/>
</p:tagLst>
</file>

<file path=ppt/tags/tag763.xml><?xml version="1.0" encoding="utf-8"?>
<p:tagLst xmlns:p="http://schemas.openxmlformats.org/presentationml/2006/main">
  <p:tag name="KSO_WM_FULL_TEXT_BEAUTIFY_COPY_ID" val="31"/>
</p:tagLst>
</file>

<file path=ppt/tags/tag764.xml><?xml version="1.0" encoding="utf-8"?>
<p:tagLst xmlns:p="http://schemas.openxmlformats.org/presentationml/2006/main">
  <p:tag name="KSO_WM_FULL_TEXT_BEAUTIFY_COPY_ID" val="32"/>
</p:tagLst>
</file>

<file path=ppt/tags/tag765.xml><?xml version="1.0" encoding="utf-8"?>
<p:tagLst xmlns:p="http://schemas.openxmlformats.org/presentationml/2006/main">
  <p:tag name="KSO_WM_FULL_TEXT_BEAUTIFY_COPY_ID" val="33"/>
</p:tagLst>
</file>

<file path=ppt/tags/tag766.xml><?xml version="1.0" encoding="utf-8"?>
<p:tagLst xmlns:p="http://schemas.openxmlformats.org/presentationml/2006/main">
  <p:tag name="KSO_WM_FULL_TEXT_BEAUTIFY_COPY_ID" val="34"/>
</p:tagLst>
</file>

<file path=ppt/tags/tag767.xml><?xml version="1.0" encoding="utf-8"?>
<p:tagLst xmlns:p="http://schemas.openxmlformats.org/presentationml/2006/main">
  <p:tag name="KSO_WM_FULL_TEXT_BEAUTIFY_COPY_ID" val="39"/>
</p:tagLst>
</file>

<file path=ppt/tags/tag768.xml><?xml version="1.0" encoding="utf-8"?>
<p:tagLst xmlns:p="http://schemas.openxmlformats.org/presentationml/2006/main">
  <p:tag name="KSO_WM_FULL_TEXT_BEAUTIFY_COPY_ID" val="40"/>
</p:tagLst>
</file>

<file path=ppt/tags/tag769.xml><?xml version="1.0" encoding="utf-8"?>
<p:tagLst xmlns:p="http://schemas.openxmlformats.org/presentationml/2006/main">
  <p:tag name="KSO_WM_FULL_TEXT_BEAUTIFY_COPY_ID" val="41"/>
</p:tagLst>
</file>

<file path=ppt/tags/tag77.xml><?xml version="1.0" encoding="utf-8"?>
<p:tagLst xmlns:p="http://schemas.openxmlformats.org/presentationml/2006/main">
  <p:tag name="KSO_WM_FULL_TEXT_BEAUTIFY_COPY_ID" val="35"/>
</p:tagLst>
</file>

<file path=ppt/tags/tag770.xml><?xml version="1.0" encoding="utf-8"?>
<p:tagLst xmlns:p="http://schemas.openxmlformats.org/presentationml/2006/main">
  <p:tag name="KSO_WM_FULL_TEXT_BEAUTIFY_COPY_ID" val="42"/>
</p:tagLst>
</file>

<file path=ppt/tags/tag771.xml><?xml version="1.0" encoding="utf-8"?>
<p:tagLst xmlns:p="http://schemas.openxmlformats.org/presentationml/2006/main">
  <p:tag name="KSO_WM_FULL_TEXT_BEAUTIFY_COPY_ID" val="45"/>
</p:tagLst>
</file>

<file path=ppt/tags/tag772.xml><?xml version="1.0" encoding="utf-8"?>
<p:tagLst xmlns:p="http://schemas.openxmlformats.org/presentationml/2006/main">
  <p:tag name="KSO_WM_FULL_TEXT_BEAUTIFY_COPY_ID" val="46"/>
</p:tagLst>
</file>

<file path=ppt/tags/tag773.xml><?xml version="1.0" encoding="utf-8"?>
<p:tagLst xmlns:p="http://schemas.openxmlformats.org/presentationml/2006/main">
  <p:tag name="KSO_WM_FULL_TEXT_BEAUTIFY_COPY_ID" val="47"/>
</p:tagLst>
</file>

<file path=ppt/tags/tag774.xml><?xml version="1.0" encoding="utf-8"?>
<p:tagLst xmlns:p="http://schemas.openxmlformats.org/presentationml/2006/main">
  <p:tag name="KSO_WM_FULL_TEXT_BEAUTIFY_COPY_ID" val="49"/>
</p:tagLst>
</file>

<file path=ppt/tags/tag775.xml><?xml version="1.0" encoding="utf-8"?>
<p:tagLst xmlns:p="http://schemas.openxmlformats.org/presentationml/2006/main">
  <p:tag name="KSO_WM_FULL_TEXT_BEAUTIFY_COPY_ID" val="30"/>
</p:tagLst>
</file>

<file path=ppt/tags/tag776.xml><?xml version="1.0" encoding="utf-8"?>
<p:tagLst xmlns:p="http://schemas.openxmlformats.org/presentationml/2006/main">
  <p:tag name="KSO_WM_FULL_TEXT_BEAUTIFY_COPY_ID" val="9"/>
</p:tagLst>
</file>

<file path=ppt/tags/tag777.xml><?xml version="1.0" encoding="utf-8"?>
<p:tagLst xmlns:p="http://schemas.openxmlformats.org/presentationml/2006/main">
  <p:tag name="KSO_WM_FULL_TEXT_BEAUTIFY_COPY_ID" val="7"/>
</p:tagLst>
</file>

<file path=ppt/tags/tag778.xml><?xml version="1.0" encoding="utf-8"?>
<p:tagLst xmlns:p="http://schemas.openxmlformats.org/presentationml/2006/main">
  <p:tag name="KSO_WM_FULL_TEXT_BEAUTIFY_COPY_ID" val="150996535"/>
</p:tagLst>
</file>

<file path=ppt/tags/tag779.xml><?xml version="1.0" encoding="utf-8"?>
<p:tagLst xmlns:p="http://schemas.openxmlformats.org/presentationml/2006/main">
  <p:tag name="KSO_WM_FULL_TEXT_BEAUTIFY_COPY_ID" val="9"/>
</p:tagLst>
</file>

<file path=ppt/tags/tag78.xml><?xml version="1.0" encoding="utf-8"?>
<p:tagLst xmlns:p="http://schemas.openxmlformats.org/presentationml/2006/main">
  <p:tag name="KSO_WM_FULL_TEXT_BEAUTIFY_COPY_ID" val="36"/>
</p:tagLst>
</file>

<file path=ppt/tags/tag780.xml><?xml version="1.0" encoding="utf-8"?>
<p:tagLst xmlns:p="http://schemas.openxmlformats.org/presentationml/2006/main">
  <p:tag name="KSO_WM_FULL_TEXT_BEAUTIFY_COPY_ID" val="2"/>
</p:tagLst>
</file>

<file path=ppt/tags/tag781.xml><?xml version="1.0" encoding="utf-8"?>
<p:tagLst xmlns:p="http://schemas.openxmlformats.org/presentationml/2006/main">
  <p:tag name="KSO_WM_FULL_TEXT_BEAUTIFY_COPY_ID" val="74754"/>
</p:tagLst>
</file>

<file path=ppt/tags/tag782.xml><?xml version="1.0" encoding="utf-8"?>
<p:tagLst xmlns:p="http://schemas.openxmlformats.org/presentationml/2006/main">
  <p:tag name="KSO_WM_FULL_TEXT_BEAUTIFY_COPY_ID" val="74755"/>
</p:tagLst>
</file>

<file path=ppt/tags/tag783.xml><?xml version="1.0" encoding="utf-8"?>
<p:tagLst xmlns:p="http://schemas.openxmlformats.org/presentationml/2006/main">
  <p:tag name="KSO_WM_FULL_TEXT_BEAUTIFY_COPY_ID" val="74756"/>
</p:tagLst>
</file>

<file path=ppt/tags/tag784.xml><?xml version="1.0" encoding="utf-8"?>
<p:tagLst xmlns:p="http://schemas.openxmlformats.org/presentationml/2006/main">
  <p:tag name="KSO_WM_FULL_TEXT_BEAUTIFY_COPY_ID" val="74757"/>
</p:tagLst>
</file>

<file path=ppt/tags/tag785.xml><?xml version="1.0" encoding="utf-8"?>
<p:tagLst xmlns:p="http://schemas.openxmlformats.org/presentationml/2006/main">
  <p:tag name="KSO_WM_FULL_TEXT_BEAUTIFY_COPY_ID" val="74758"/>
</p:tagLst>
</file>

<file path=ppt/tags/tag786.xml><?xml version="1.0" encoding="utf-8"?>
<p:tagLst xmlns:p="http://schemas.openxmlformats.org/presentationml/2006/main">
  <p:tag name="KSO_WM_FULL_TEXT_BEAUTIFY_COPY_ID" val="74759"/>
</p:tagLst>
</file>

<file path=ppt/tags/tag787.xml><?xml version="1.0" encoding="utf-8"?>
<p:tagLst xmlns:p="http://schemas.openxmlformats.org/presentationml/2006/main">
  <p:tag name="KSO_WM_FULL_TEXT_BEAUTIFY_COPY_ID" val="74760"/>
</p:tagLst>
</file>

<file path=ppt/tags/tag788.xml><?xml version="1.0" encoding="utf-8"?>
<p:tagLst xmlns:p="http://schemas.openxmlformats.org/presentationml/2006/main">
  <p:tag name="KSO_WM_FULL_TEXT_BEAUTIFY_COPY_ID" val="74761"/>
</p:tagLst>
</file>

<file path=ppt/tags/tag789.xml><?xml version="1.0" encoding="utf-8"?>
<p:tagLst xmlns:p="http://schemas.openxmlformats.org/presentationml/2006/main">
  <p:tag name="KSO_WM_FULL_TEXT_BEAUTIFY_COPY_ID" val="4"/>
</p:tagLst>
</file>

<file path=ppt/tags/tag79.xml><?xml version="1.0" encoding="utf-8"?>
<p:tagLst xmlns:p="http://schemas.openxmlformats.org/presentationml/2006/main">
  <p:tag name="KSO_WM_FULL_TEXT_BEAUTIFY_COPY_ID" val="38"/>
</p:tagLst>
</file>

<file path=ppt/tags/tag790.xml><?xml version="1.0" encoding="utf-8"?>
<p:tagLst xmlns:p="http://schemas.openxmlformats.org/presentationml/2006/main">
  <p:tag name="KSO_WM_FULL_TEXT_BEAUTIFY_COPY_ID" val="150995514"/>
</p:tagLst>
</file>

<file path=ppt/tags/tag791.xml><?xml version="1.0" encoding="utf-8"?>
<p:tagLst xmlns:p="http://schemas.openxmlformats.org/presentationml/2006/main">
  <p:tag name="KSO_WM_FULL_TEXT_BEAUTIFY_COPY_ID" val="9"/>
</p:tagLst>
</file>

<file path=ppt/tags/tag792.xml><?xml version="1.0" encoding="utf-8"?>
<p:tagLst xmlns:p="http://schemas.openxmlformats.org/presentationml/2006/main">
  <p:tag name="KSO_WM_FULL_TEXT_BEAUTIFY_COPY_ID" val="58370"/>
</p:tagLst>
</file>

<file path=ppt/tags/tag793.xml><?xml version="1.0" encoding="utf-8"?>
<p:tagLst xmlns:p="http://schemas.openxmlformats.org/presentationml/2006/main">
  <p:tag name="KSO_WM_FULL_TEXT_BEAUTIFY_COPY_ID" val="58371"/>
</p:tagLst>
</file>

<file path=ppt/tags/tag794.xml><?xml version="1.0" encoding="utf-8"?>
<p:tagLst xmlns:p="http://schemas.openxmlformats.org/presentationml/2006/main">
  <p:tag name="KSO_WM_FULL_TEXT_BEAUTIFY_COPY_ID" val="58372"/>
</p:tagLst>
</file>

<file path=ppt/tags/tag795.xml><?xml version="1.0" encoding="utf-8"?>
<p:tagLst xmlns:p="http://schemas.openxmlformats.org/presentationml/2006/main">
  <p:tag name="KSO_WM_FULL_TEXT_BEAUTIFY_COPY_ID" val="58373"/>
</p:tagLst>
</file>

<file path=ppt/tags/tag796.xml><?xml version="1.0" encoding="utf-8"?>
<p:tagLst xmlns:p="http://schemas.openxmlformats.org/presentationml/2006/main">
  <p:tag name="KSO_WM_FULL_TEXT_BEAUTIFY_COPY_ID" val="58374"/>
</p:tagLst>
</file>

<file path=ppt/tags/tag797.xml><?xml version="1.0" encoding="utf-8"?>
<p:tagLst xmlns:p="http://schemas.openxmlformats.org/presentationml/2006/main">
  <p:tag name="KSO_WM_FULL_TEXT_BEAUTIFY_COPY_ID" val="58375"/>
</p:tagLst>
</file>

<file path=ppt/tags/tag798.xml><?xml version="1.0" encoding="utf-8"?>
<p:tagLst xmlns:p="http://schemas.openxmlformats.org/presentationml/2006/main">
  <p:tag name="KSO_WM_FULL_TEXT_BEAUTIFY_COPY_ID" val="58376"/>
</p:tagLst>
</file>

<file path=ppt/tags/tag799.xml><?xml version="1.0" encoding="utf-8"?>
<p:tagLst xmlns:p="http://schemas.openxmlformats.org/presentationml/2006/main">
  <p:tag name="KSO_WM_FULL_TEXT_BEAUTIFY_COPY_ID" val="58377"/>
</p:tagLst>
</file>

<file path=ppt/tags/tag8.xml><?xml version="1.0" encoding="utf-8"?>
<p:tagLst xmlns:p="http://schemas.openxmlformats.org/presentationml/2006/main">
  <p:tag name="KSO_WM_FULL_TEXT_BEAUTIFY_COPY_ID" val="150995236"/>
</p:tagLst>
</file>

<file path=ppt/tags/tag80.xml><?xml version="1.0" encoding="utf-8"?>
<p:tagLst xmlns:p="http://schemas.openxmlformats.org/presentationml/2006/main">
  <p:tag name="KSO_WM_FULL_TEXT_BEAUTIFY_COPY_ID" val="39"/>
</p:tagLst>
</file>

<file path=ppt/tags/tag800.xml><?xml version="1.0" encoding="utf-8"?>
<p:tagLst xmlns:p="http://schemas.openxmlformats.org/presentationml/2006/main">
  <p:tag name="KSO_WM_FULL_TEXT_BEAUTIFY_COPY_ID" val="58378"/>
</p:tagLst>
</file>

<file path=ppt/tags/tag801.xml><?xml version="1.0" encoding="utf-8"?>
<p:tagLst xmlns:p="http://schemas.openxmlformats.org/presentationml/2006/main">
  <p:tag name="KSO_WM_FULL_TEXT_BEAUTIFY_COPY_ID" val="58379"/>
</p:tagLst>
</file>

<file path=ppt/tags/tag802.xml><?xml version="1.0" encoding="utf-8"?>
<p:tagLst xmlns:p="http://schemas.openxmlformats.org/presentationml/2006/main">
  <p:tag name="KSO_WM_FULL_TEXT_BEAUTIFY_COPY_ID" val="58380"/>
</p:tagLst>
</file>

<file path=ppt/tags/tag803.xml><?xml version="1.0" encoding="utf-8"?>
<p:tagLst xmlns:p="http://schemas.openxmlformats.org/presentationml/2006/main">
  <p:tag name="KSO_WM_FULL_TEXT_BEAUTIFY_COPY_ID" val="58381"/>
</p:tagLst>
</file>

<file path=ppt/tags/tag804.xml><?xml version="1.0" encoding="utf-8"?>
<p:tagLst xmlns:p="http://schemas.openxmlformats.org/presentationml/2006/main">
  <p:tag name="KSO_WM_FULL_TEXT_BEAUTIFY_COPY_ID" val="2"/>
</p:tagLst>
</file>

<file path=ppt/tags/tag805.xml><?xml version="1.0" encoding="utf-8"?>
<p:tagLst xmlns:p="http://schemas.openxmlformats.org/presentationml/2006/main">
  <p:tag name="KSO_WM_FULL_TEXT_BEAUTIFY_COPY_ID" val="3"/>
</p:tagLst>
</file>

<file path=ppt/tags/tag806.xml><?xml version="1.0" encoding="utf-8"?>
<p:tagLst xmlns:p="http://schemas.openxmlformats.org/presentationml/2006/main">
  <p:tag name="KSO_WM_FULL_TEXT_BEAUTIFY_COPY_ID" val="4"/>
</p:tagLst>
</file>

<file path=ppt/tags/tag807.xml><?xml version="1.0" encoding="utf-8"?>
<p:tagLst xmlns:p="http://schemas.openxmlformats.org/presentationml/2006/main">
  <p:tag name="KSO_WM_FULL_TEXT_BEAUTIFY_COPY_ID" val="150995522"/>
</p:tagLst>
</file>

<file path=ppt/tags/tag808.xml><?xml version="1.0" encoding="utf-8"?>
<p:tagLst xmlns:p="http://schemas.openxmlformats.org/presentationml/2006/main">
  <p:tag name="KSO_WM_FULL_TEXT_BEAUTIFY_COPY_ID" val="76802"/>
</p:tagLst>
</file>

<file path=ppt/tags/tag809.xml><?xml version="1.0" encoding="utf-8"?>
<p:tagLst xmlns:p="http://schemas.openxmlformats.org/presentationml/2006/main">
  <p:tag name="KSO_WM_FULL_TEXT_BEAUTIFY_COPY_ID" val="76804"/>
</p:tagLst>
</file>

<file path=ppt/tags/tag81.xml><?xml version="1.0" encoding="utf-8"?>
<p:tagLst xmlns:p="http://schemas.openxmlformats.org/presentationml/2006/main">
  <p:tag name="KSO_WM_FULL_TEXT_BEAUTIFY_COPY_ID" val="40"/>
</p:tagLst>
</file>

<file path=ppt/tags/tag810.xml><?xml version="1.0" encoding="utf-8"?>
<p:tagLst xmlns:p="http://schemas.openxmlformats.org/presentationml/2006/main">
  <p:tag name="KSO_WM_FULL_TEXT_BEAUTIFY_COPY_ID" val="76805"/>
</p:tagLst>
</file>

<file path=ppt/tags/tag811.xml><?xml version="1.0" encoding="utf-8"?>
<p:tagLst xmlns:p="http://schemas.openxmlformats.org/presentationml/2006/main">
  <p:tag name="KSO_WM_FULL_TEXT_BEAUTIFY_COPY_ID" val="76807"/>
</p:tagLst>
</file>

<file path=ppt/tags/tag812.xml><?xml version="1.0" encoding="utf-8"?>
<p:tagLst xmlns:p="http://schemas.openxmlformats.org/presentationml/2006/main">
  <p:tag name="KSO_WM_FULL_TEXT_BEAUTIFY_COPY_ID" val="76808"/>
</p:tagLst>
</file>

<file path=ppt/tags/tag813.xml><?xml version="1.0" encoding="utf-8"?>
<p:tagLst xmlns:p="http://schemas.openxmlformats.org/presentationml/2006/main">
  <p:tag name="KSO_WM_FULL_TEXT_BEAUTIFY_COPY_ID" val="76810"/>
</p:tagLst>
</file>

<file path=ppt/tags/tag814.xml><?xml version="1.0" encoding="utf-8"?>
<p:tagLst xmlns:p="http://schemas.openxmlformats.org/presentationml/2006/main">
  <p:tag name="KSO_WM_FULL_TEXT_BEAUTIFY_COPY_ID" val="76811"/>
</p:tagLst>
</file>

<file path=ppt/tags/tag815.xml><?xml version="1.0" encoding="utf-8"?>
<p:tagLst xmlns:p="http://schemas.openxmlformats.org/presentationml/2006/main">
  <p:tag name="KSO_WM_FULL_TEXT_BEAUTIFY_COPY_ID" val="2"/>
</p:tagLst>
</file>

<file path=ppt/tags/tag816.xml><?xml version="1.0" encoding="utf-8"?>
<p:tagLst xmlns:p="http://schemas.openxmlformats.org/presentationml/2006/main">
  <p:tag name="KSO_WM_FULL_TEXT_BEAUTIFY_COPY_ID" val="3"/>
</p:tagLst>
</file>

<file path=ppt/tags/tag817.xml><?xml version="1.0" encoding="utf-8"?>
<p:tagLst xmlns:p="http://schemas.openxmlformats.org/presentationml/2006/main">
  <p:tag name="KSO_WM_FULL_TEXT_BEAUTIFY_COPY_ID" val="4"/>
</p:tagLst>
</file>

<file path=ppt/tags/tag818.xml><?xml version="1.0" encoding="utf-8"?>
<p:tagLst xmlns:p="http://schemas.openxmlformats.org/presentationml/2006/main">
  <p:tag name="KSO_WM_FULL_TEXT_BEAUTIFY_COPY_ID" val="5"/>
</p:tagLst>
</file>

<file path=ppt/tags/tag819.xml><?xml version="1.0" encoding="utf-8"?>
<p:tagLst xmlns:p="http://schemas.openxmlformats.org/presentationml/2006/main">
  <p:tag name="KSO_WM_FULL_TEXT_BEAUTIFY_COPY_ID" val="150996537"/>
</p:tagLst>
</file>

<file path=ppt/tags/tag82.xml><?xml version="1.0" encoding="utf-8"?>
<p:tagLst xmlns:p="http://schemas.openxmlformats.org/presentationml/2006/main">
  <p:tag name="KSO_WM_FULL_TEXT_BEAUTIFY_COPY_ID" val="41"/>
</p:tagLst>
</file>

<file path=ppt/tags/tag820.xml><?xml version="1.0" encoding="utf-8"?>
<p:tagLst xmlns:p="http://schemas.openxmlformats.org/presentationml/2006/main">
  <p:tag name="KSO_WM_FULL_TEXT_BEAUTIFY_COPY_ID" val="70659"/>
</p:tagLst>
</file>

<file path=ppt/tags/tag821.xml><?xml version="1.0" encoding="utf-8"?>
<p:tagLst xmlns:p="http://schemas.openxmlformats.org/presentationml/2006/main">
  <p:tag name="KSO_WM_FULL_TEXT_BEAUTIFY_COPY_ID" val="70661"/>
</p:tagLst>
</file>

<file path=ppt/tags/tag822.xml><?xml version="1.0" encoding="utf-8"?>
<p:tagLst xmlns:p="http://schemas.openxmlformats.org/presentationml/2006/main">
  <p:tag name="KSO_WM_FULL_TEXT_BEAUTIFY_COPY_ID" val="70662"/>
</p:tagLst>
</file>

<file path=ppt/tags/tag823.xml><?xml version="1.0" encoding="utf-8"?>
<p:tagLst xmlns:p="http://schemas.openxmlformats.org/presentationml/2006/main">
  <p:tag name="KSO_WM_FULL_TEXT_BEAUTIFY_COPY_ID" val="70663"/>
</p:tagLst>
</file>

<file path=ppt/tags/tag824.xml><?xml version="1.0" encoding="utf-8"?>
<p:tagLst xmlns:p="http://schemas.openxmlformats.org/presentationml/2006/main">
  <p:tag name="KSO_WM_FULL_TEXT_BEAUTIFY_COPY_ID" val="70664"/>
</p:tagLst>
</file>

<file path=ppt/tags/tag825.xml><?xml version="1.0" encoding="utf-8"?>
<p:tagLst xmlns:p="http://schemas.openxmlformats.org/presentationml/2006/main">
  <p:tag name="KSO_WM_FULL_TEXT_BEAUTIFY_COPY_ID" val="70665"/>
</p:tagLst>
</file>

<file path=ppt/tags/tag826.xml><?xml version="1.0" encoding="utf-8"?>
<p:tagLst xmlns:p="http://schemas.openxmlformats.org/presentationml/2006/main">
  <p:tag name="KSO_WM_FULL_TEXT_BEAUTIFY_COPY_ID" val="70666"/>
</p:tagLst>
</file>

<file path=ppt/tags/tag827.xml><?xml version="1.0" encoding="utf-8"?>
<p:tagLst xmlns:p="http://schemas.openxmlformats.org/presentationml/2006/main">
  <p:tag name="KSO_WM_FULL_TEXT_BEAUTIFY_COPY_ID" val="70668"/>
</p:tagLst>
</file>

<file path=ppt/tags/tag828.xml><?xml version="1.0" encoding="utf-8"?>
<p:tagLst xmlns:p="http://schemas.openxmlformats.org/presentationml/2006/main">
  <p:tag name="KSO_WM_FULL_TEXT_BEAUTIFY_COPY_ID" val="70669"/>
</p:tagLst>
</file>

<file path=ppt/tags/tag829.xml><?xml version="1.0" encoding="utf-8"?>
<p:tagLst xmlns:p="http://schemas.openxmlformats.org/presentationml/2006/main">
  <p:tag name="KSO_WM_FULL_TEXT_BEAUTIFY_COPY_ID" val="70670"/>
</p:tagLst>
</file>

<file path=ppt/tags/tag83.xml><?xml version="1.0" encoding="utf-8"?>
<p:tagLst xmlns:p="http://schemas.openxmlformats.org/presentationml/2006/main">
  <p:tag name="KSO_WM_FULL_TEXT_BEAUTIFY_COPY_ID" val="42"/>
</p:tagLst>
</file>

<file path=ppt/tags/tag830.xml><?xml version="1.0" encoding="utf-8"?>
<p:tagLst xmlns:p="http://schemas.openxmlformats.org/presentationml/2006/main">
  <p:tag name="KSO_WM_FULL_TEXT_BEAUTIFY_COPY_ID" val="70671"/>
</p:tagLst>
</file>

<file path=ppt/tags/tag831.xml><?xml version="1.0" encoding="utf-8"?>
<p:tagLst xmlns:p="http://schemas.openxmlformats.org/presentationml/2006/main">
  <p:tag name="KSO_WM_FULL_TEXT_BEAUTIFY_COPY_ID" val="70672"/>
</p:tagLst>
</file>

<file path=ppt/tags/tag832.xml><?xml version="1.0" encoding="utf-8"?>
<p:tagLst xmlns:p="http://schemas.openxmlformats.org/presentationml/2006/main">
  <p:tag name="KSO_WM_FULL_TEXT_BEAUTIFY_COPY_ID" val="70673"/>
</p:tagLst>
</file>

<file path=ppt/tags/tag833.xml><?xml version="1.0" encoding="utf-8"?>
<p:tagLst xmlns:p="http://schemas.openxmlformats.org/presentationml/2006/main">
  <p:tag name="KSO_WM_FULL_TEXT_BEAUTIFY_COPY_ID" val="2"/>
</p:tagLst>
</file>

<file path=ppt/tags/tag834.xml><?xml version="1.0" encoding="utf-8"?>
<p:tagLst xmlns:p="http://schemas.openxmlformats.org/presentationml/2006/main">
  <p:tag name="KSO_WM_FULL_TEXT_BEAUTIFY_COPY_ID" val="3"/>
</p:tagLst>
</file>

<file path=ppt/tags/tag835.xml><?xml version="1.0" encoding="utf-8"?>
<p:tagLst xmlns:p="http://schemas.openxmlformats.org/presentationml/2006/main">
  <p:tag name="KSO_WM_FULL_TEXT_BEAUTIFY_COPY_ID" val="4"/>
</p:tagLst>
</file>

<file path=ppt/tags/tag836.xml><?xml version="1.0" encoding="utf-8"?>
<p:tagLst xmlns:p="http://schemas.openxmlformats.org/presentationml/2006/main">
  <p:tag name="KSO_WM_FULL_TEXT_BEAUTIFY_COPY_ID" val="5"/>
</p:tagLst>
</file>

<file path=ppt/tags/tag837.xml><?xml version="1.0" encoding="utf-8"?>
<p:tagLst xmlns:p="http://schemas.openxmlformats.org/presentationml/2006/main">
  <p:tag name="KSO_WM_FULL_TEXT_BEAUTIFY_COPY_ID" val="150996713"/>
</p:tagLst>
</file>

<file path=ppt/tags/tag838.xml><?xml version="1.0" encoding="utf-8"?>
<p:tagLst xmlns:p="http://schemas.openxmlformats.org/presentationml/2006/main">
  <p:tag name="KSO_WM_FULL_TEXT_BEAUTIFY_COPY_ID" val="46083"/>
</p:tagLst>
</file>

<file path=ppt/tags/tag839.xml><?xml version="1.0" encoding="utf-8"?>
<p:tagLst xmlns:p="http://schemas.openxmlformats.org/presentationml/2006/main">
  <p:tag name="KSO_WM_FULL_TEXT_BEAUTIFY_COPY_ID" val="4"/>
</p:tagLst>
</file>

<file path=ppt/tags/tag84.xml><?xml version="1.0" encoding="utf-8"?>
<p:tagLst xmlns:p="http://schemas.openxmlformats.org/presentationml/2006/main">
  <p:tag name="KSO_WM_FULL_TEXT_BEAUTIFY_COPY_ID" val="43"/>
</p:tagLst>
</file>

<file path=ppt/tags/tag840.xml><?xml version="1.0" encoding="utf-8"?>
<p:tagLst xmlns:p="http://schemas.openxmlformats.org/presentationml/2006/main">
  <p:tag name="KSO_WM_FULL_TEXT_BEAUTIFY_COPY_ID" val="5"/>
</p:tagLst>
</file>

<file path=ppt/tags/tag841.xml><?xml version="1.0" encoding="utf-8"?>
<p:tagLst xmlns:p="http://schemas.openxmlformats.org/presentationml/2006/main">
  <p:tag name="KSO_WM_FULL_TEXT_BEAUTIFY_COPY_ID" val="6"/>
</p:tagLst>
</file>

<file path=ppt/tags/tag842.xml><?xml version="1.0" encoding="utf-8"?>
<p:tagLst xmlns:p="http://schemas.openxmlformats.org/presentationml/2006/main">
  <p:tag name="KSO_WM_FULL_TEXT_BEAUTIFY_COPY_ID" val="46087"/>
</p:tagLst>
</file>

<file path=ppt/tags/tag843.xml><?xml version="1.0" encoding="utf-8"?>
<p:tagLst xmlns:p="http://schemas.openxmlformats.org/presentationml/2006/main">
  <p:tag name="KSO_WM_FULL_TEXT_BEAUTIFY_COPY_ID" val="2"/>
</p:tagLst>
</file>

<file path=ppt/tags/tag844.xml><?xml version="1.0" encoding="utf-8"?>
<p:tagLst xmlns:p="http://schemas.openxmlformats.org/presentationml/2006/main">
  <p:tag name="KSO_WM_FULL_TEXT_BEAUTIFY_COPY_ID" val="3"/>
</p:tagLst>
</file>

<file path=ppt/tags/tag845.xml><?xml version="1.0" encoding="utf-8"?>
<p:tagLst xmlns:p="http://schemas.openxmlformats.org/presentationml/2006/main">
  <p:tag name="KSO_WM_FULL_TEXT_BEAUTIFY_COPY_ID" val="150996645"/>
</p:tagLst>
</file>

<file path=ppt/tags/tag846.xml><?xml version="1.0" encoding="utf-8"?>
<p:tagLst xmlns:p="http://schemas.openxmlformats.org/presentationml/2006/main">
  <p:tag name="KSO_WM_FULL_TEXT_BEAUTIFY_COPY_ID" val="44034"/>
</p:tagLst>
</file>

<file path=ppt/tags/tag847.xml><?xml version="1.0" encoding="utf-8"?>
<p:tagLst xmlns:p="http://schemas.openxmlformats.org/presentationml/2006/main">
  <p:tag name="KSO_WM_FULL_TEXT_BEAUTIFY_COPY_ID" val="81923"/>
</p:tagLst>
</file>

<file path=ppt/tags/tag848.xml><?xml version="1.0" encoding="utf-8"?>
<p:tagLst xmlns:p="http://schemas.openxmlformats.org/presentationml/2006/main">
  <p:tag name="KSO_WM_FULL_TEXT_BEAUTIFY_COPY_ID" val="5"/>
</p:tagLst>
</file>

<file path=ppt/tags/tag849.xml><?xml version="1.0" encoding="utf-8"?>
<p:tagLst xmlns:p="http://schemas.openxmlformats.org/presentationml/2006/main">
  <p:tag name="KSO_WM_FULL_TEXT_BEAUTIFY_COPY_ID" val="44038"/>
</p:tagLst>
</file>

<file path=ppt/tags/tag85.xml><?xml version="1.0" encoding="utf-8"?>
<p:tagLst xmlns:p="http://schemas.openxmlformats.org/presentationml/2006/main">
  <p:tag name="KSO_WM_FULL_TEXT_BEAUTIFY_COPY_ID" val="45"/>
</p:tagLst>
</file>

<file path=ppt/tags/tag850.xml><?xml version="1.0" encoding="utf-8"?>
<p:tagLst xmlns:p="http://schemas.openxmlformats.org/presentationml/2006/main">
  <p:tag name="KSO_WM_FULL_TEXT_BEAUTIFY_COPY_ID" val="8"/>
</p:tagLst>
</file>

<file path=ppt/tags/tag851.xml><?xml version="1.0" encoding="utf-8"?>
<p:tagLst xmlns:p="http://schemas.openxmlformats.org/presentationml/2006/main">
  <p:tag name="KSO_WM_FULL_TEXT_BEAUTIFY_COPY_ID" val="2"/>
</p:tagLst>
</file>

<file path=ppt/tags/tag852.xml><?xml version="1.0" encoding="utf-8"?>
<p:tagLst xmlns:p="http://schemas.openxmlformats.org/presentationml/2006/main">
  <p:tag name="KSO_WM_FULL_TEXT_BEAUTIFY_COPY_ID" val="4"/>
</p:tagLst>
</file>

<file path=ppt/tags/tag853.xml><?xml version="1.0" encoding="utf-8"?>
<p:tagLst xmlns:p="http://schemas.openxmlformats.org/presentationml/2006/main">
  <p:tag name="KSO_WM_FULL_TEXT_BEAUTIFY_COPY_ID" val="150995564"/>
</p:tagLst>
</file>

<file path=ppt/tags/tag854.xml><?xml version="1.0" encoding="utf-8"?>
<p:tagLst xmlns:p="http://schemas.openxmlformats.org/presentationml/2006/main">
  <p:tag name="KSO_WM_FULL_TEXT_BEAUTIFY_COPY_ID" val="2"/>
</p:tagLst>
</file>

<file path=ppt/tags/tag855.xml><?xml version="1.0" encoding="utf-8"?>
<p:tagLst xmlns:p="http://schemas.openxmlformats.org/presentationml/2006/main">
  <p:tag name="KSO_WM_FULL_TEXT_BEAUTIFY_COPY_ID" val="150996914"/>
</p:tagLst>
</file>

<file path=ppt/tags/tag856.xml><?xml version="1.0" encoding="utf-8"?>
<p:tagLst xmlns:p="http://schemas.openxmlformats.org/presentationml/2006/main">
  <p:tag name="KSO_WPP_MARK_KEY" val="d4ba58e0-ce85-4fae-8777-1cc5d5c577d3"/>
  <p:tag name="COMMONDATA" val="eyJoZGlkIjoiNjA1MDQ5NGFjNGFjZWQwOTRjYjlkNjdlM2YyNGUxMDMifQ=="/>
</p:tagLst>
</file>

<file path=ppt/tags/tag86.xml><?xml version="1.0" encoding="utf-8"?>
<p:tagLst xmlns:p="http://schemas.openxmlformats.org/presentationml/2006/main">
  <p:tag name="KSO_WM_FULL_TEXT_BEAUTIFY_COPY_ID" val="47"/>
</p:tagLst>
</file>

<file path=ppt/tags/tag87.xml><?xml version="1.0" encoding="utf-8"?>
<p:tagLst xmlns:p="http://schemas.openxmlformats.org/presentationml/2006/main">
  <p:tag name="KSO_WM_FULL_TEXT_BEAUTIFY_COPY_ID" val="48"/>
</p:tagLst>
</file>

<file path=ppt/tags/tag88.xml><?xml version="1.0" encoding="utf-8"?>
<p:tagLst xmlns:p="http://schemas.openxmlformats.org/presentationml/2006/main">
  <p:tag name="KSO_WM_FULL_TEXT_BEAUTIFY_COPY_ID" val="2"/>
</p:tagLst>
</file>

<file path=ppt/tags/tag89.xml><?xml version="1.0" encoding="utf-8"?>
<p:tagLst xmlns:p="http://schemas.openxmlformats.org/presentationml/2006/main">
  <p:tag name="KSO_WM_FULL_TEXT_BEAUTIFY_COPY_ID" val="150995914"/>
</p:tagLst>
</file>

<file path=ppt/tags/tag9.xml><?xml version="1.0" encoding="utf-8"?>
<p:tagLst xmlns:p="http://schemas.openxmlformats.org/presentationml/2006/main">
  <p:tag name="KSO_WM_FULL_TEXT_BEAUTIFY_COPY_ID" val="8"/>
</p:tagLst>
</file>

<file path=ppt/tags/tag90.xml><?xml version="1.0" encoding="utf-8"?>
<p:tagLst xmlns:p="http://schemas.openxmlformats.org/presentationml/2006/main">
  <p:tag name="KSO_WM_FULL_TEXT_BEAUTIFY_COPY_ID" val="15"/>
</p:tagLst>
</file>

<file path=ppt/tags/tag91.xml><?xml version="1.0" encoding="utf-8"?>
<p:tagLst xmlns:p="http://schemas.openxmlformats.org/presentationml/2006/main">
  <p:tag name="KSO_WM_FULL_TEXT_BEAUTIFY_COPY_ID" val="16"/>
</p:tagLst>
</file>

<file path=ppt/tags/tag92.xml><?xml version="1.0" encoding="utf-8"?>
<p:tagLst xmlns:p="http://schemas.openxmlformats.org/presentationml/2006/main">
  <p:tag name="KSO_WM_FULL_TEXT_BEAUTIFY_COPY_ID" val="17"/>
</p:tagLst>
</file>

<file path=ppt/tags/tag93.xml><?xml version="1.0" encoding="utf-8"?>
<p:tagLst xmlns:p="http://schemas.openxmlformats.org/presentationml/2006/main">
  <p:tag name="KSO_WM_FULL_TEXT_BEAUTIFY_COPY_ID" val="18"/>
</p:tagLst>
</file>

<file path=ppt/tags/tag94.xml><?xml version="1.0" encoding="utf-8"?>
<p:tagLst xmlns:p="http://schemas.openxmlformats.org/presentationml/2006/main">
  <p:tag name="KSO_WM_FULL_TEXT_BEAUTIFY_COPY_ID" val="22"/>
</p:tagLst>
</file>

<file path=ppt/tags/tag95.xml><?xml version="1.0" encoding="utf-8"?>
<p:tagLst xmlns:p="http://schemas.openxmlformats.org/presentationml/2006/main">
  <p:tag name="KSO_WM_FULL_TEXT_BEAUTIFY_COPY_ID" val="23"/>
</p:tagLst>
</file>

<file path=ppt/tags/tag96.xml><?xml version="1.0" encoding="utf-8"?>
<p:tagLst xmlns:p="http://schemas.openxmlformats.org/presentationml/2006/main">
  <p:tag name="KSO_WM_FULL_TEXT_BEAUTIFY_COPY_ID" val="21"/>
</p:tagLst>
</file>

<file path=ppt/tags/tag97.xml><?xml version="1.0" encoding="utf-8"?>
<p:tagLst xmlns:p="http://schemas.openxmlformats.org/presentationml/2006/main">
  <p:tag name="KSO_WM_FULL_TEXT_BEAUTIFY_COPY_ID" val="24"/>
</p:tagLst>
</file>

<file path=ppt/tags/tag98.xml><?xml version="1.0" encoding="utf-8"?>
<p:tagLst xmlns:p="http://schemas.openxmlformats.org/presentationml/2006/main">
  <p:tag name="KSO_WM_FULL_TEXT_BEAUTIFY_COPY_ID" val="25"/>
</p:tagLst>
</file>

<file path=ppt/tags/tag99.xml><?xml version="1.0" encoding="utf-8"?>
<p:tagLst xmlns:p="http://schemas.openxmlformats.org/presentationml/2006/main">
  <p:tag name="KSO_WM_FULL_TEXT_BEAUTIFY_COPY_ID" val="26"/>
</p:tagLst>
</file>

<file path=ppt/theme/theme1.xml><?xml version="1.0" encoding="utf-8"?>
<a:theme xmlns:a="http://schemas.openxmlformats.org/drawingml/2006/main" name="领路智库">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ajorFont>
      <a:min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领路智库  ">
  <a:themeElements>
    <a:clrScheme name="自定义 4138">
      <a:dk1>
        <a:srgbClr val="000000"/>
      </a:dk1>
      <a:lt1>
        <a:srgbClr val="FFFFFF"/>
      </a:lt1>
      <a:dk2>
        <a:srgbClr val="0075C2"/>
      </a:dk2>
      <a:lt2>
        <a:srgbClr val="D54288"/>
      </a:lt2>
      <a:accent1>
        <a:srgbClr val="D54288"/>
      </a:accent1>
      <a:accent2>
        <a:srgbClr val="0075C2"/>
      </a:accent2>
      <a:accent3>
        <a:srgbClr val="D54288"/>
      </a:accent3>
      <a:accent4>
        <a:srgbClr val="0075C2"/>
      </a:accent4>
      <a:accent5>
        <a:srgbClr val="D54288"/>
      </a:accent5>
      <a:accent6>
        <a:srgbClr val="0075C2"/>
      </a:accent6>
      <a:hlink>
        <a:srgbClr val="C00000"/>
      </a:hlink>
      <a:folHlink>
        <a:srgbClr val="A5A5A5"/>
      </a:folHlink>
    </a:clrScheme>
    <a:fontScheme name="2eil01oo">
      <a:majorFont>
        <a:latin typeface="Microsoft YaHei"/>
        <a:ea typeface="Microsoft YaHei"/>
        <a:cs typeface=""/>
      </a:majorFont>
      <a:minorFont>
        <a:latin typeface="Microsoft YaHe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微软雅黑"/>
        <a:font script="Hebr" typeface="微软雅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领路智库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ajorFont>
      <a:min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自定义 4138">
      <a:dk1>
        <a:srgbClr val="000000"/>
      </a:dk1>
      <a:lt1>
        <a:srgbClr val="FFFFFF"/>
      </a:lt1>
      <a:dk2>
        <a:srgbClr val="0075C2"/>
      </a:dk2>
      <a:lt2>
        <a:srgbClr val="D54288"/>
      </a:lt2>
      <a:accent1>
        <a:srgbClr val="D54288"/>
      </a:accent1>
      <a:accent2>
        <a:srgbClr val="0075C2"/>
      </a:accent2>
      <a:accent3>
        <a:srgbClr val="D54288"/>
      </a:accent3>
      <a:accent4>
        <a:srgbClr val="0075C2"/>
      </a:accent4>
      <a:accent5>
        <a:srgbClr val="D54288"/>
      </a:accent5>
      <a:accent6>
        <a:srgbClr val="0075C2"/>
      </a:accent6>
      <a:hlink>
        <a:srgbClr val="C00000"/>
      </a:hlink>
      <a:folHlink>
        <a:srgbClr val="A5A5A5"/>
      </a:folHlink>
    </a:clrScheme>
    <a:fontScheme name="2eil01oo">
      <a:majorFont>
        <a:latin typeface="Microsoft YaHei"/>
        <a:ea typeface="Microsoft YaHei"/>
        <a:cs typeface=""/>
      </a:majorFont>
      <a:minorFont>
        <a:latin typeface="Microsoft YaHe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ajorFont>
      <a:min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ajorFont>
      <a:minorFont>
        <a:latin typeface="微软雅黑"/>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7750</Words>
  <Application>WPS 演示</Application>
  <PresentationFormat>自定义</PresentationFormat>
  <Paragraphs>810</Paragraphs>
  <Slides>53</Slides>
  <Notes>49</Notes>
  <HiddenSlides>0</HiddenSlides>
  <MMClips>1</MMClips>
  <ScaleCrop>false</ScaleCrop>
  <HeadingPairs>
    <vt:vector size="6" baseType="variant">
      <vt:variant>
        <vt:lpstr>已用的字体</vt:lpstr>
      </vt:variant>
      <vt:variant>
        <vt:i4>12</vt:i4>
      </vt:variant>
      <vt:variant>
        <vt:lpstr>主题</vt:lpstr>
      </vt:variant>
      <vt:variant>
        <vt:i4>5</vt:i4>
      </vt:variant>
      <vt:variant>
        <vt:lpstr>幻灯片标题</vt:lpstr>
      </vt:variant>
      <vt:variant>
        <vt:i4>53</vt:i4>
      </vt:variant>
    </vt:vector>
  </HeadingPairs>
  <TitlesOfParts>
    <vt:vector size="70" baseType="lpstr">
      <vt:lpstr>Arial</vt:lpstr>
      <vt:lpstr>宋体</vt:lpstr>
      <vt:lpstr>Wingdings</vt:lpstr>
      <vt:lpstr>微软雅黑</vt:lpstr>
      <vt:lpstr>庞门正道标题体</vt:lpstr>
      <vt:lpstr>Calibri</vt:lpstr>
      <vt:lpstr>Arial Unicode MS</vt:lpstr>
      <vt:lpstr>Times New Roman</vt:lpstr>
      <vt:lpstr>Wingdings</vt:lpstr>
      <vt:lpstr>黑体</vt:lpstr>
      <vt:lpstr>仿宋_GB2312</vt:lpstr>
      <vt:lpstr>仿宋</vt:lpstr>
      <vt:lpstr>领路智库</vt:lpstr>
      <vt:lpstr>领路智库  </vt:lpstr>
      <vt:lpstr>自定义设计方案</vt:lpstr>
      <vt:lpstr>领路智库 </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Effffff.L</cp:lastModifiedBy>
  <cp:revision>5</cp:revision>
  <dcterms:created xsi:type="dcterms:W3CDTF">2023-06-05T14:16:00Z</dcterms:created>
  <dcterms:modified xsi:type="dcterms:W3CDTF">2023-06-05T14:19:40Z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D19BF2F25A0041EDB6B7CCA097725B2A_13</vt:lpwstr>
  </property>
  <property fmtid="{D5CDD505-2E9C-101B-9397-08002B2CF9AE}" pid="3" name="KSOProductBuildVer">
    <vt:lpwstr>2052-11.1.0.14309</vt:lpwstr>
  </property>
  <property fmtid="{D5CDD505-2E9C-101B-9397-08002B2CF9AE}" pid="4" name="NXPowerLiteLastOptimized">
    <vt:lpwstr>8012580</vt:lpwstr>
  </property>
  <property fmtid="{D5CDD505-2E9C-101B-9397-08002B2CF9AE}" pid="5" name="NXPowerLiteSettings">
    <vt:lpwstr>C7000400038000</vt:lpwstr>
  </property>
  <property fmtid="{D5CDD505-2E9C-101B-9397-08002B2CF9AE}" pid="6" name="NXPowerLiteVersion">
    <vt:lpwstr>D7.1.2</vt:lpwstr>
  </property>
</Properties>
</file>